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notesSlides/notesSlide2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6.xml" ContentType="application/inkml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8" r:id="rId4"/>
    <p:sldId id="292" r:id="rId5"/>
    <p:sldId id="266" r:id="rId6"/>
    <p:sldId id="267" r:id="rId7"/>
    <p:sldId id="291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93" r:id="rId16"/>
    <p:sldId id="279" r:id="rId17"/>
    <p:sldId id="277" r:id="rId18"/>
    <p:sldId id="280" r:id="rId19"/>
    <p:sldId id="281" r:id="rId20"/>
    <p:sldId id="282" r:id="rId21"/>
    <p:sldId id="294" r:id="rId22"/>
    <p:sldId id="295" r:id="rId23"/>
    <p:sldId id="296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6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AE"/>
    <a:srgbClr val="5C96DA"/>
    <a:srgbClr val="660AA1"/>
    <a:srgbClr val="489FBB"/>
    <a:srgbClr val="69C5DD"/>
    <a:srgbClr val="489FBE"/>
    <a:srgbClr val="F29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83406"/>
  </p:normalViewPr>
  <p:slideViewPr>
    <p:cSldViewPr snapToGrid="0" showGuides="1">
      <p:cViewPr varScale="1">
        <p:scale>
          <a:sx n="89" d="100"/>
          <a:sy n="89" d="100"/>
        </p:scale>
        <p:origin x="1146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43:2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264 533 24575,'20'-2'0,"0"0"0,35-8 0,-33 6 0,-1 0 0,26-1 0,138 7 0,81-4 0,-260 2 0,0-1 0,-1 0 0,1 0 0,0 0 0,-1-1 0,1 1 0,-1-1 0,1-1 0,-1 1 0,0-1 0,0 0 0,8-6 0,-10 6 0,0 0 0,-1-1 0,1 1 0,0-1 0,-1 0 0,0 0 0,0 0 0,0 0 0,-1 0 0,1 0 0,-1 0 0,0-1 0,0 1 0,0 0 0,-1-1 0,1-7 0,1-67 0,-9-83 0,6 158 0,0-1 0,0 1 0,-1 0 0,0 0 0,0 0 0,0 0 0,0 0 0,0 0 0,-1 0 0,0 1 0,0-1 0,0 1 0,0 0 0,0-1 0,-1 2 0,0-1 0,1 0 0,-1 1 0,0 0 0,0-1 0,0 2 0,0-1 0,-1 0 0,1 1 0,-7-2 0,-14-3 0,0 1 0,0 0 0,-29 0 0,53 5 0,-36-5 0,-66-17 0,73 14 0,-1 1 0,0 1 0,-51-2 0,-11 7 0,-132 4 0,220-2 0,1-1 0,-1 0 0,1 1 0,-1 0 0,1 0 0,0 1 0,0-1 0,-1 1 0,1 0 0,0 0 0,0 0 0,1 0 0,-1 1 0,0-1 0,1 1 0,0 0 0,-1 0 0,1 1 0,0-1 0,1 1 0,-6 7 0,5-3 0,-1 1 0,1 0 0,1 0 0,0 0 0,0 1 0,0-1 0,1 0 0,1 1 0,0 12 0,-1-2 0,-1 0 0,-1 0 0,-1 0 0,-11 31 0,9-33 0,1 0 0,1 0 0,0 1 0,2-1 0,-1 27 0,3-43 0,0 0 0,1 1 0,-1-1 0,1 0 0,-1 1 0,1-1 0,0 0 0,0 1 0,0-1 0,0 0 0,0 0 0,1 0 0,-1 0 0,1 0 0,-1 0 0,1-1 0,0 1 0,2 2 0,2-1 0,-1 1 0,0-1 0,1 0 0,-1-1 0,1 1 0,0-1 0,6 2 0,10 0 0,-1 0 0,0-1 0,27-1 0,-1 4-1365,-30-1-5461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55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1650 1286 24575,'-126'-3'0,"-137"6"0,182 12 0,60-10 0,-1-1 0,-34 3 0,19-6 0,-284-4 0,240-11 0,60 8 0,-1 2 0,-33-2 0,23 3 0,-58-12 0,32 4 0,41 6 0,1 0 0,-1-1 0,1 0 0,1-1 0,-1-1 0,-25-18 0,-17-8 0,40 23 0,0-1 0,0-1 0,-22-20 0,11 9 0,25 19 0,0 1 0,0-1 0,0 1 0,1-1 0,0 0 0,0 0 0,0-1 0,0 1 0,1-1 0,0 1 0,0-1 0,0 0 0,1 0 0,0 0 0,-1-10 0,1-12 0,0 0 0,4-33 0,0 14 0,-3-1 0,0 18 0,6-60 0,-4 80 0,0 1 0,0-1 0,1 1 0,0-1 0,1 1 0,0 0 0,1 0 0,0 1 0,0-1 0,8-8 0,83-93 0,-82 96 0,0 1 0,1 0 0,0 2 0,1-1 0,23-11 0,88-35 0,-101 48 0,40-22 0,-51 23 0,1 0 0,0 2 0,1 0 0,-1 1 0,27-6 0,14 0 0,64-23 0,-5 0 0,-38 14 0,-22 5 0,111-16 0,31 30 0,-9 1 0,-90-13 0,-61 8 0,63-4 0,318 11 0,-406 0 0,0 0 0,1 1 0,-1 0 0,0 1 0,-1 1 0,1 0 0,0 0 0,-1 1 0,0 1 0,0 0 0,-1 1 0,0 0 0,0 1 0,0 0 0,13 14 0,10 6 0,-23-20 0,0 1 0,-1 1 0,1-1 0,-2 2 0,13 16 0,-13-15 0,1-1 0,1 0 0,0 0 0,0-1 0,18 12 0,-15-11 0,0 0 0,-1 0 0,23 27 0,-33-34 0,0 0 0,0 0 0,-1 0 0,1 1 0,-1-1 0,0 1 0,-1-1 0,1 1 0,-1 0 0,0 0 0,0 0 0,0 0 0,-1 0 0,0 0 0,0-1 0,0 1 0,0 0 0,-2 7 0,-2 3 0,0 0 0,-1-1 0,0 1 0,-1-1 0,-1 0 0,-1-1 0,-9 15 0,-45 91 0,57-108 0,0 0 0,1 0 0,0 1 0,1 0 0,0 0 0,-1 17 0,2-17 0,0-1 0,0 1 0,-1 0 0,0-1 0,-1 0 0,-1 0 0,-6 13 0,-13 14 0,-2 0 0,-32 35 0,44-57 0,-1-2 0,0 1 0,0-2 0,-2 0 0,1-1 0,-35 19 0,-73 24 0,111-49 0,1-2 0,-1 1 0,0-2 0,0 0 0,-1 0 0,1-1 0,0-1 0,-19 0 0,-47 7 0,-84 28 0,142-32-455,-1 0 0,-41 0 0,38-4-6371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56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24575,'19'0'0,"0"0"0,0 1 0,1 1 0,-1 1 0,-1 1 0,1 1 0,0 0 0,-1 1 0,0 1 0,-1 1 0,18 10 0,-10-5 0,1-2 0,40 14 0,-38-16 0,-1 1 0,33 19 0,33 13 0,-73-35 0,0 1 0,0 1 0,-1 1 0,31 21 0,-16-8 0,1-1 0,65 30 0,-7-4 0,32 11 0,-21-11 0,-35-18 0,-54-24 0,0 0 0,0 1 0,-1 0 0,1 1 0,-2 0 0,1 2 0,14 12 0,-9-5 0,43 28 0,-46-34 0,0 0 0,-1 1 0,0 0 0,24 27 0,-30-30 21,0 0 0,0-1 0,1 0-1,0 0 1,20 10 0,-19-12-270,0 0 1,-1 1 0,0 1 0,-1 0-1,12 12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5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1 24575,'3'0'0,"0"1"0,0 0 0,0 1 0,0-1 0,-1 0 0,1 1 0,0 0 0,-1-1 0,1 1 0,-1 0 0,1 1 0,-1-1 0,0 0 0,0 1 0,0-1 0,0 1 0,0-1 0,1 5 0,27 52 0,-24-33 0,-2 0 0,0 1 0,-2-1 0,0 1 0,-2 0 0,-4 31 0,1 16 0,3-69 0,0-1 0,0 1 0,0-1 0,0 0 0,-1 1 0,0-1 0,0 0 0,0 0 0,-1 0 0,1 0 0,-1 0 0,0 0 0,0 0 0,-4 6 0,3-8 0,0 1 0,-1-1 0,1 0 0,0 1 0,-1-1 0,1-1 0,-1 1 0,0 0 0,1-1 0,-1 0 0,0 0 0,0 0 0,0 0 0,0-1 0,0 0 0,-5 0 0,-24 3 0,0-2 0,0-2 0,0-1 0,-44-9 0,63 7 26,1-1 0,0-1-1,1 0 1,-17-11 0,16 9-400,0 1 1,-1 0-1,-19-6 1,9 6-6453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1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1181 1286 24575,'-91'-3'0,"-97"6"0,130 12 0,43-10 0,-1-1 0,-23 3 0,12-6 0,-203-4 0,173-11 0,41 8 0,1 2 0,-25-2 0,17 3 0,-41-12 0,22 4 0,30 6 0,1 0 0,-1-1 0,0 0 0,1-1 0,0-1 0,-18-18 0,-13-8 0,29 23 0,0-1 0,1-1 0,-17-20 0,8 9 0,18 19 0,0 1 0,1-1 0,-1 1 0,1-1 0,-1 0 0,1 0 0,0-1 0,0 1 0,1-1 0,-1 1 0,1-1 0,0 0 0,0 0 0,0 0 0,0-10 0,-1-12 0,2 0 0,2-33 0,0 14 0,-2-1 0,0 18 0,5-60 0,-4 80 0,0 1 0,1-1 0,0 1 0,0-1 0,1 1 0,0 0 0,0 0 0,1 1 0,0-1 0,5-8 0,60-93 0,-60 96 0,2 1 0,-1 0 0,1 2 0,0-1 0,17-11 0,63-35 0,-72 48 0,28-22 0,-36 23 0,0 0 0,1 2 0,0 0 0,0 1 0,18-6 0,11 0 0,45-23 0,-3 0 0,-27 14 0,-16 5 0,80-16 0,21 30 0,-6 1 0,-63-13 0,-46 8 0,47-4 0,226 11 0,-289 0 0,-1 0 0,1 1 0,-1 0 0,0 1 0,1 1 0,-1 0 0,0 0 0,-1 1 0,1 1 0,-1 0 0,1 1 0,-1 0 0,0 1 0,-1 0 0,10 14 0,7 6 0,-16-20 0,0 1 0,0 1 0,-1-1 0,0 2 0,9 16 0,-10-15 0,1-1 0,1 0 0,0 0 0,0-1 0,13 12 0,-11-11 0,0 0 0,-1 0 0,17 27 0,-24-34 0,0 0 0,0 0 0,0 0 0,-1 1 0,1-1 0,-1 1 0,0-1 0,1 1 0,-2 0 0,1 0 0,0 0 0,-1 0 0,1 0 0,-1 0 0,0-1 0,0 1 0,-1 0 0,0 7 0,-2 3 0,0 0 0,0-1 0,-1 1 0,0-1 0,-1 0 0,-1-1 0,-6 15 0,-32 91 0,40-108 0,1 0 0,-1 0 0,2 1 0,0 0 0,0 0 0,-2 17 0,3-17 0,0-1 0,-1 1 0,0 0 0,0-1 0,-1 0 0,0 0 0,-5 13 0,-9 14 0,-2 0 0,-23 35 0,32-57 0,0-2 0,-1 1 0,0-2 0,-1 0 0,0-1 0,-24 19 0,-53 24 0,80-49 0,0-2 0,0 1 0,0-2 0,-1 0 0,1 0 0,-1-1 0,1-1 0,-14 0 0,-33 7 0,-61 28 0,102-32-455,0 0 0,-31 0 0,28-4-6371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1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24575,'14'0'0,"0"0"0,0 1 0,-1 1 0,1 1 0,0 1 0,-1 1 0,0 0 0,0 1 0,0 1 0,0 1 0,12 10 0,-8-5 0,2-2 0,28 14 0,-27-16 0,-1 1 0,25 19 0,22 13 0,-52-35 0,1 1 0,-1 1 0,-1 1 0,23 21 0,-12-8 0,2-1 0,45 30 0,-5-4 0,24 11 0,-16-11 0,-24-18 0,-39-24 0,-1 0 0,1 1 0,-1 0 0,0 1 0,0 0 0,0 2 0,10 12 0,-6-5 0,30 28 0,-33-34 0,1 0 0,-1 1 0,-1 0 0,18 27 0,-21-30 21,-1 0 0,1-1 0,0 0-1,0 0 1,14 10 0,-13-12-270,0 0 1,-1 1 0,0 1 0,0 0-1,8 12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1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24575,'3'0'0,"-1"1"0,0 0 0,0 1 0,0-1 0,0 0 0,0 1 0,0 0 0,0-1 0,0 1 0,-1 0 0,1 1 0,0-1 0,-1 0 0,1 1 0,-1-1 0,0 1 0,1-1 0,0 5 0,19 52 0,-16-33 0,-2 0 0,0 1 0,-2-1 0,0 1 0,-1 0 0,-3 31 0,1 16 0,3-69 0,-1-1 0,0 1 0,-1-1 0,1 0 0,0 1 0,-1-1 0,0 0 0,0 0 0,0 0 0,0 0 0,0 0 0,-1 0 0,1 0 0,-4 6 0,3-8 0,0 1 0,0-1 0,0 0 0,-1 1 0,1-1 0,-1-1 0,0 1 0,1 0 0,-1-1 0,0 0 0,1 0 0,-1 0 0,0 0 0,0-1 0,0 0 0,-3 0 0,-18 3 0,1-2 0,-1-2 0,1-1 0,-33-9 0,47 7 26,-1-1 0,1-1-1,0 0 1,-11-11 0,10 9-400,1 1 1,-1 0-1,-14-6 1,7 6-6453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3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181 378 24575,'14'0'0,"0"-2"0,24-5 0,-24 4 0,1 0 0,17-1 0,95 6 0,56-4 0,-179 2 0,0 0 0,0-1 0,0 0 0,0 1 0,-1-2 0,1 1 0,0 0 0,0-1 0,-1 0 0,1 0 0,-1 0 0,6-4 0,-7 4 0,0-1 0,0 1 0,0-1 0,-1 1 0,1-1 0,0 0 0,-1 1 0,0-1 0,0 0 0,0 0 0,0 0 0,0 0 0,-1 0 0,1-1 0,-1 1 0,0-5 0,2-48 0,-7-59 0,5 111 0,-1 1 0,0 0 0,0 0 0,0 0 0,-1 0 0,1 0 0,-1 1 0,1-1 0,-1 0 0,0 1 0,0-1 0,0 1 0,0 0 0,-1 0 0,1-1 0,-1 1 0,1 1 0,-1-1 0,1 0 0,-1 1 0,0 0 0,0-1 0,0 1 0,0 0 0,-4-1 0,-10-2 0,-1 0 0,1 1 0,-20-1 0,37 4 0,-26-3 0,-45-13 0,51 10 0,-1 1 0,-1 1 0,-34-1 0,-8 4 0,-91 3 0,152-2 0,0 0 0,0 1 0,0-1 0,0 1 0,0 0 0,0 0 0,0 0 0,0 0 0,0 0 0,1 1 0,-1-1 0,0 1 0,1 0 0,-1 0 0,1 0 0,0 0 0,0 0 0,0 0 0,0 1 0,0-1 0,-3 6 0,2-2 0,1 1 0,0-1 0,0 0 0,0 1 0,1 0 0,0-1 0,1 1 0,-1 0 0,1 8 0,-1-1 0,0 1 0,-1-1 0,-1 0 0,-7 22 0,6-23 0,1 0 0,0 0 0,0 0 0,2 0 0,-1 19 0,2-31 0,0 1 0,0 0 0,0 0 0,1-1 0,-1 1 0,1 0 0,-1-1 0,1 1 0,0-1 0,0 1 0,0-1 0,-1 1 0,1-1 0,0 0 0,1 1 0,-1-1 0,0 0 0,2 2 0,1-1 0,-1 1 0,1-1 0,0 0 0,0 0 0,0 0 0,0-1 0,4 2 0,7 0 0,-1 0 0,1-1 0,17 0 0,1 1-1365,-21 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3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24575,'21'0'0,"0"1"0,-1 1 0,34 7 0,38 11 0,-28-6 0,-13-3 0,91 33 0,-116-35 0,1-1 0,38 6 0,-4-1 0,-39-8 0,-1 2 0,23 10 0,-19-8 0,1 0 0,49 8 0,-47-12 0,1 2 0,27 11 0,-31-8 0,-1-1 0,1-2 0,39 7 0,46 9 0,-98-20 0,-1 0 0,1 0 0,11 6 0,-14-5 0,0 0 0,0-1 0,0 0 0,1-1 0,13 2 0,48 7 0,-33-4 0,-5 0 0,43 15 0,-45-12 0,46 8 0,-39-10 0,16 2 0,38 2 0,-39-4 0,-42-6 0,0 0 0,0 1 0,20 9 0,15 5 0,44 3 0,1-2 0,27 11 0,-72-17 0,117 19 0,-122-25 0,9 1 0,77 2 0,54-9-1365,-165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02:3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24575,'10'2'0,"-1"-1"0,1 2 0,-1-1 0,1 1 0,-1 1 0,14 7 0,5 1 0,-7-4 0,0 1 0,0 1 0,28 19 0,-23-13 0,-21-13 0,1 0 0,-1 0 0,1 1 0,-1-1 0,0 1 0,-1 0 0,1 1 0,-1-1 0,8 11 0,2 1 0,-12-13 0,1-1 0,-1 1 0,1 0 0,-1 0 0,0 0 0,2 5 0,-3-8 0,-1 1 0,0 0 0,0 0 0,0-1 0,1 1 0,-1 0 0,0 0 0,0 0 0,0-1 0,0 1 0,0 0 0,-1 0 0,1-1 0,0 1 0,0 0 0,0 0 0,-1-1 0,1 1 0,0 0 0,-1 0 0,1-1 0,-1 1 0,1-1 0,0 1 0,-1 0 0,0-1 0,1 1 0,-1-1 0,1 1 0,-1-1 0,1 1 0,-1-1 0,0 0 0,1 1 0,-2-1 0,-13 7 0,1 0 0,-1-1 0,-1-1 0,1-1 0,-1 0 0,0-1 0,1-1 0,-31 0 0,17 1 0,-64 14 0,39-6-664,48-10-37,-7 2-6125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3:54:24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3959 1097 24575,'-24'0'0,"3"0"0,-20 0 0,11 0 0,-13 0 0,9 0 0,6 0 0,-4 0 0,-2 0 0,-16 0 0,6 0 0,-4 0 0,0 6 0,-5 5 0,-5-2 0,7 6 0,4-9 0,12 6 0,-6-1 0,8 0 0,-8 1 0,-1 0 0,-7-6 0,-16 6 0,5-4 0,-7-1 0,2-1 0,7 0 0,-8-5 0,0 5 0,7 0 0,3-5 0,7 10 0,0-10 0,0 10 0,7-10 0,-5 5 0,5-1 0,-7-4 0,0 10 0,-8-9 0,6 3 0,-5-5 0,-22 0 0,-4 0 0,-11 0-298,42 1 1,0-2 297,-28-5 0,-15-9 0,17-6 0,-6-1 0,14-3 0,-14 9 0,15-3 0,1 6 0,3 0 0,13 6 0,1-4 0,10 10 0,6-10 0,1 10 0,-1-9 0,0 9 0,6-9 0,-4 9 595,-11-14-595,6 8 0,-18-10 0,19 6 0,-4-6 0,-1 4 0,6-8 0,0 8 0,3-3 0,10 5 0,-4-4 0,5 4 0,1-4 0,4 0 0,1 4 0,0-8 0,4 3 0,-4-5 0,5 1 0,0-1 0,4 6 0,1 0 0,1 6 0,3 0 0,-3-5 0,4 3 0,0-8 0,0 3 0,0-4 0,5-6 0,1 4 0,10-11 0,6 10 0,1-3 0,3 4 0,-6 2 0,6-2 0,-4 2 0,4-2 0,-5 6 0,5-4 0,-4 4 0,4-1 0,-5 2 0,-1 5 0,0-1 0,-4 1 0,3 0 0,-4 5 0,6-4 0,-1 3 0,1-4 0,5 4 0,-4-3 0,10 8 0,-4-9 0,5 9 0,-5-9 0,4 9 0,-4-9 0,5 9 0,-5-9 0,4 4 0,-4 0 0,-1-3 0,5 8 0,-10-9 0,10 9 0,-10-8 0,4 8 0,-5-4 0,-1 1 0,6-2 0,-4 0 0,5-4 0,-7 4 0,0-4 0,7-1 0,-6 5 0,12-4 0,-12 4 0,12-5 0,-6 5 0,14-4 0,-6 8 0,27-8 0,-17 3 0,19 0 0,-22-4 0,5 10 0,-12-4 0,6 0 0,-1 4 0,-5-4 0,12-1 0,-5 5 0,7-10 0,8 10 0,-7-5 0,14 6 0,-13 0 0,13 0 0,-13 0 0,13 0 0,-6 0 0,8 0 0,-8 0 0,15 0 0,-13 0 0,15 0 0,-9 0 0,14 0 0,-18 0 0,1 0 0,-22 0 0,-8 0 0,1 0 0,-1 0 0,1 0 0,-1 0 0,8 0 0,-6 0 0,-1 0 0,-2 0 0,-4 0 0,0 0 0,4 0 0,-10 0 0,4 0 0,-6 0 0,1 0 0,-1 5 0,1 0 0,-6 5 0,4 0 0,1 4 0,-4-3 0,7 3 0,-12-5 0,3 1 0,0 0 0,-3 4 0,8 2 0,-2 10 0,-1-4 0,4 4 0,-3 0 0,4-4 0,0 5 0,-6-12 0,0 4 0,-1-3 0,-3-1 0,4 4 0,-5-3 0,0 4 0,5 0 0,-4 1 0,4-1 0,-5 1 0,0-6 0,-1 3 0,1-7 0,-5 2 0,-1-4 0,-4 0 0,0 0 0,4 0 0,-3 0 0,3 0 0,0 0 0,-3 5 0,8 8 0,-8-1 0,4 1 0,-5-3 0,4-9 0,-2 5 0,2-6 0,-4 0 0,0 0 0,0 0 0,0 0 0,0 0 0,0 5 0,0-4 0,0 5 0,0-6 0,0 0 0,0 0 0,0 1 0,0-1 0,0 0 0,0 0 0,0 0 0,0 6 0,0-5 0,0 4 0,0-5 0,0 1 0,0-1 0,0 0 0,0 0 0,0 0 0,-5 0 0,1 0 0,-2 0 0,-1 0 0,1 0 0,1 0 0,-3 0 0,3-3 0,0 2 0,-3-3 0,7 0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43:32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24575,'30'-1'0,"1"3"0,-1 0 0,48 11 0,55 14 0,-38-6 0,-22-5 0,135 45 0,-170-48 0,0-2 0,58 9 0,-8-2 0,-56-10 0,-1 1 0,33 15 0,-27-11 0,0-1 0,72 12 0,-67-16 0,-1 1 0,41 16 0,-46-11 0,0-1 0,0-3 0,57 10 0,67 12 0,-143-28 0,0 0 0,-1 1 0,18 8 0,-21-7 0,0-1 0,1-1 0,0 0 0,-1-1 0,21 2 0,69 11 0,-47-6 0,-8 0 0,62 20 0,-65-16 0,68 12 0,-58-14 0,25 2 0,53 2 0,-56-5 0,-61-8 0,0 1 0,0 0 0,29 13 0,22 6 0,64 6 0,2-4 0,38 15 0,-104-22 0,171 25 0,-178-35 0,13 3 0,112 1 0,79-12-1365,-241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0:39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2632 1377 24575,'-599'0'0,"576"-1"0,0-2 0,-38-8 0,36 5 0,0 2 0,-27-1 0,-2 4 0,-101-16 0,125 13 0,-56-1 0,68 6 0,0-1 0,0-1 0,0-1 0,0 0 0,0-2 0,0 0 0,1-1 0,-24-9 0,20 5 0,0 1 0,0 1 0,-1 1 0,-32-5 0,4 1 0,-99-19 0,114 20 0,1-1 0,-42-18 0,-39-14 0,75 30 0,1-3 0,-60-30 0,-29-23 0,-36-20 0,150 80 0,-1-1 0,1-1 0,1 0 0,-1-1 0,2 0 0,0-1 0,0 0 0,1-1 0,0 0 0,2-1 0,-1 0 0,2-1 0,0 0 0,-10-25 0,-9-21 0,21 50 0,0 0 0,1 0 0,1 0 0,0-1 0,0 1 0,1-1 0,-2-23 0,4 28 0,1 0 0,0-1 0,0 1 0,1 0 0,0 0 0,0 0 0,1 0 0,0 0 0,0 0 0,0 0 0,1 0 0,0 1 0,1 0 0,4-8 0,-1 6 0,0 0 0,1 0 0,0 0 0,0 1 0,1 1 0,0-1 0,0 2 0,17-9 0,41-28 0,-48 28 0,1 2 0,22-11 0,-23 16 0,1 0 0,-1 2 0,1 0 0,28-3 0,-25 5 0,0-1 0,-1-1 0,24-9 0,-18 5 0,1 1 0,-1 2 0,50-6 0,0 1 0,85-19 0,75-30 0,-208 55 0,0 1 0,1 1 0,-1 1 0,57 5 0,-42-1 0,49-4 0,-13-13 0,-60 10 0,1 1 0,33-2 0,357 5 0,-196 2 0,-196 1 0,-1 0 0,0 1 0,0 1 0,0 1 0,25 10 0,-24-8 0,1-1 0,-1-1 0,1 0 0,26 2 0,-19-4 0,1 2 0,-1 1 0,0 1 0,30 12 0,-15-4 0,-29-10 0,0 2 0,-1 0 0,0 0 0,0 1 0,22 20 0,8 3 0,-37-27 0,0 1 0,0-1 0,0 1 0,-1 1 0,1-1 0,-1 1 0,-1 0 0,1 0 0,-1 0 0,0 1 0,0-1 0,-1 1 0,0 0 0,4 11 0,-3 1 0,0 1 0,-1-1 0,-1 1 0,-1 21 0,1 11 0,12 32 0,-9-61 0,-1 0 0,2 28 0,-6 3 0,0-31 0,0 0 0,1 0 0,1 0 0,1 0 0,1 0 0,1 0 0,11 29 0,-9-33 0,-1-1 0,0 1 0,-2 0 0,0 0 0,-1 1 0,-1-1 0,-1 1 0,0-1 0,-2 1 0,0-1 0,-8 36 0,7-48 0,-1 1 0,0-1 0,0 0 0,-1 0 0,1 0 0,-2 0 0,1-1 0,-1 1 0,0-1 0,0 0 0,-1-1 0,0 1 0,0-1 0,0 0 0,-8 4 0,0-1 0,0 0 0,-1-1 0,0-1 0,0 0 0,0-1 0,-23 4 0,20-4 42,-1 0 1,-25 13-1,-29 8-1534,51-22-5334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2:16.74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89.55664"/>
      <inkml:brushProperty name="anchorY" value="-1026.1825"/>
      <inkml:brushProperty name="scaleFactor" value="0.5"/>
    </inkml:brush>
  </inkml:definitions>
  <inkml:trace contextRef="#ctx0" brushRef="#br0">0 26 24575,'0'0'0,"4"0"0,7 0 0,4 0 0,0-5 0,2 0 0,3 0 0,1 1 0,2 1 0,1 1 0,1 1 0,0 1 0,1 0 0,-1 0 0,0 0 0,0 0 0,1 0 0,-6 5 0,0 0 0,0 1 0,-4-2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2:2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1127 703 24575,'-52'19'0,"-106"2"0,114-14 0,1-3 0,-1-1 0,-74-6 0,26 1 0,11 4 0,-88-4 0,161 0 0,-1 1 0,1-1 0,-1 0 0,1-1 0,0 0 0,0 0 0,1-1 0,-10-5 0,-55-43 0,35 23 0,25 19 0,0-1 0,1-1 0,0 0 0,1 0 0,0-1 0,1-1 0,0 1 0,1-2 0,1 1 0,1-1 0,0 0 0,0 0 0,2-1 0,0 1 0,0-1 0,2 0 0,0 0 0,1 0 0,1-32 0,1 42 0,0 0 0,1-1 0,-1 1 0,1 0 0,0 0 0,1 1 0,0-1 0,0 0 0,0 1 0,0-1 0,1 1 0,0 0 0,9-9 0,4-1 0,0 1 0,31-21 0,-4 5 0,-20 14 0,38-21 0,-23 16 0,-14 9 0,0 1 0,0 1 0,0 2 0,1 0 0,1 2 0,-1 1 0,28-2 0,235 3 0,-154 6 0,-64-3 0,82 3 0,-146-1 0,-1 0 0,0 0 0,0 1 0,0-1 0,1 1 0,-2 1 0,1-1 0,0 1 0,0 0 0,-1 1 0,0-1 0,0 1 0,0 0 0,0 0 0,0 0 0,-1 1 0,0 0 0,0 0 0,0 0 0,0 0 0,-1 1 0,0-1 0,0 1 0,-1 0 0,3 7 0,1 7 0,-1 0 0,0 0 0,-2 0 0,0 1 0,-1-1 0,-2 30 0,1 20 0,-4 61 0,2-125 8,-1-1-1,0 0 1,0 0-1,0 1 1,0-1-1,-1 0 0,0-1 1,0 1-1,0 0 1,-1-1-1,1 0 1,-1 0-1,0 0 1,0 0-1,-9 5 1,-8 6-742,-43 24 0,63-39 717,-13 8-6809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2:2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1098 24575,'0'-33'0,"-1"0"0,-1 0 0,-11-53 0,7 45 0,1 0 0,2 0 0,2 0 0,4-45 0,-1-5 0,0 62 0,0 1 0,7-28 0,-3 27 0,2-54 0,-7 21 0,-4-127 0,1 179-185,0 1 0,0-1 0,-1 1-1,0 0 1,-8-16 0,9 23-69,-7-20-6572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2:2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24575,'3'-2'0,"1"1"0,0-1 0,0 0 0,-1 0 0,1 0 0,-1-1 0,1 1 0,-1-1 0,0 0 0,0 0 0,5-7 0,0 2 0,7-6 0,-5 6 0,-1-1 0,-1 0 0,1 0 0,-2 0 0,1-1 0,-1 0 0,-1-1 0,7-12 0,19-69 0,-31 91 0,-1 0 0,0 0 0,1 1 0,-1-1 0,0 0 0,1 1 0,-1-1 0,1 0 0,-1 1 0,1-1 0,-1 1 0,1-1 0,0 1 0,-1-1 0,1 1 0,0-1 0,-1 1 0,1 0 0,0-1 0,0 1 0,-1 0 0,1 0 0,0 0 0,0-1 0,-1 1 0,1 0 0,0 0 0,0 0 0,0 0 0,-1 0 0,2 1 0,1-1 0,-1 1 0,1 0 0,-1 0 0,0 1 0,0-1 0,1 0 0,-1 1 0,0 0 0,3 3 0,3 3 0,0 1 0,-1 0 0,10 14 0,14 43 106,-24-49-596,0 0-1,14 21 1,-13-25-6336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3:16:3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181 484 24575,'42'0'0,"2"2"0,-1-3 0,0-2 0,67-13 0,-78 11 0,0 1 0,0 2 0,62 2 0,32-1 0,-113-2 0,0 1 0,-1-2 0,0 0 0,0 0 0,0-2 0,0 1 0,13-10 0,33-13 0,-51 25 0,0 0 0,0 0 0,0-1 0,0 0 0,-1 0 0,1-1 0,-1 0 0,0 0 0,-1 0 0,1 0 0,-1-1 0,9-12 0,-12 13 0,0 1 0,0-1 0,0 0 0,0 0 0,-1 0 0,0 0 0,0 0 0,0 0 0,-1 0 0,1 0 0,-1 0 0,0 0 0,-1 0 0,1 0 0,-1 0 0,0 0 0,0 0 0,-1 0 0,0 0 0,1 1 0,-4-6 0,-1-1 0,-1-1 0,0 1 0,-1 1 0,0-1 0,-1 1 0,0 1 0,-12-10 0,-4-2 0,-47-30 0,63 46 0,0 0 0,-1 1 0,0 0 0,0 1 0,0 0 0,-1 0 0,1 1 0,-1 0 0,-11 0 0,-18 1 0,-44 3 0,21 1 0,-43-4 0,-86 3 0,172 2 0,-1 1 0,1 0 0,0 2 0,1 0 0,-28 15 0,17-9 0,25-10 0,0 0 0,0 0 0,0 1 0,0 0 0,1 0 0,-1 0 0,1 1 0,0-1 0,1 1 0,-1 0 0,1 0 0,0 0 0,0 0 0,0 1 0,1-1 0,0 1 0,-2 7 0,-2 9 0,1 0 0,0 0 0,0 31 0,3-40 30,2 0 0,0 0 0,3 24 0,-3-34-113,1 1 1,0 0-1,0-1 1,0 1-1,0-1 1,1 0-1,-1 1 1,1-1-1,0 0 1,0 0-1,0 0 1,0 0-1,1 0 1,-1 0-1,1-1 1,0 1-1,5 3 1,10 3-6744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4:12:00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1308 974 24575,'-9'0'0,"-14"0"0,5 0 0,-17 0 0,13 0 0,-10 0 0,-5 0 0,7 0 0,-15 0 0,22 0 0,-7 0 0,10 0 0,-1 0 0,1 0 0,4 4 0,2-3 0,4 3 0,1-4 0,0 0 0,-3 0 0,2 0 0,-14 0 0,1 0 0,-11 0 0,1 0 0,-8 0 0,6 0 0,-5 0 0,12 0 0,-5 0 0,16 0 0,-8 0 0,15 0 0,-5 0 0,6 0 0,0 0 0,-3 0 0,-7 0 0,-7 0 0,-6-10 0,-2 3 0,6-9 0,-4 5 0,10 0 0,-4 5 0,10-3 0,2 4 0,5 0 0,-1-3 0,5 2 0,-3-3 0,3 0 0,-5-1 0,1 1 0,-1 0 0,5-1 0,-4-4 0,4 3 0,-5-8 0,0 3 0,-5-4 0,4-1 0,-13-8 0,11 6 0,-2-2 0,6 6 0,4 8 0,-1-3 0,-2 5 0,7 0 0,-3-5 0,-1 3 0,4-3 0,-3 5 0,4 0 0,0-1 0,0 2 0,0-1 0,0 0 0,0-1 0,0-4 0,0-7 0,0-1 0,0-5 0,0 7 0,0 4 0,0 2 0,0 4 0,0 1 0,0 0 0,0 0 0,5-5 0,0 4 0,5-5 0,-1 1 0,6 3 0,-4-8 0,8 7 0,-8-7 0,9 7 0,-9-2 0,8 8 0,-9-2 0,4 3 0,1-1 0,0-2 0,5 2 0,1-4 0,5-1 0,2 0 0,0 0 0,4-5 0,-11 4 0,12-4 0,-12 6 0,6-1 0,-12 5 0,4-3 0,-8 8 0,3-4 0,-5 5 0,0 0 0,1 0 0,-1 0 0,0 0 0,5-5 0,2 4 0,4-3 0,-5 4 0,5 0 0,-5 0 0,1 0 0,7 0 0,-7 0 0,9 0 0,-5 0 0,1 0 0,5 0 0,-4 0 0,10 0 0,-10 0 0,4 0 0,-6 0 0,1 0 0,-1 4 0,-5-3 0,5 8 0,-10-7 0,9 7 0,-8-8 0,8 8 0,-4-8 0,1 8 0,3-8 0,-9 7 0,5-3 0,3 0 0,-7 3 0,8-7 0,-14 7 0,3-7 0,-7 7 0,6-3 0,-2 3 0,5 6 0,0 8 0,0-1 0,6 12 0,1-6 0,5 1 0,-5 4 0,2-10 0,-6 10 0,6-10 0,-8-1 0,4-2 0,-5-3 0,-1-1 0,2 4 0,-2-3 0,2 4 0,-1 1 0,0-6 0,-5 4 0,3-8 0,-3 3 0,1-5 0,2 0 0,-7 0 0,3 0 0,-4 0 0,0-1 0,0 1 0,0 0 0,0 0 0,0 5 0,0-3 0,0 3 0,0-5 0,0 1 0,0-1 0,0 0 0,0 0 0,0 0 0,0 0 0,0 5 0,0 1 0,0 6 0,0-1 0,0-4 0,-5 3 0,4-9 0,-8 5 0,8-6 0,-3 0 0,0 0 0,-1-1 0,-3 1 0,3 0 0,-4-4 0,4 3 0,-4-3 0,-1 5 0,-4-1 0,3 1 0,-3-1 0,5-4 0,-1 4 0,1-8 0,0 7 0,-1-7 0,1 3 0,0-4 0,5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43:3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24575,'14'1'0,"1"2"0,-1 0 0,-1 1 0,1 0 0,0 1 0,19 10 0,8 2 0,-10-6 0,-1 2 0,0 1 0,42 28 0,-35-20 0,-28-18 0,-1 0 0,-1 0 0,1 1 0,0 1 0,-1-1 0,0 1 0,-1 0 0,1 1 0,9 13 0,5 3 0,-18-19 0,1-1 0,0 1 0,-1 0 0,1 1 0,-1-1 0,3 7 0,-6-10 0,1 0 0,-1 0 0,0 0 0,0 0 0,1 0 0,-1 0 0,0 0 0,0 0 0,0 0 0,0 1 0,0-1 0,-1 0 0,1 0 0,0 0 0,0 0 0,-1 0 0,1 0 0,-1 0 0,1 0 0,-1 0 0,1 0 0,-1 0 0,0 0 0,1 0 0,-1-1 0,0 1 0,0 0 0,1 0 0,-1-1 0,0 1 0,0 0 0,0-1 0,0 1 0,0-1 0,-1 1 0,-19 9 0,-1-1 0,0-1 0,0-1 0,-1-1 0,1 0 0,-1-2 0,-1-1 0,-41 0 0,21 1 0,-91 20 0,57-9-664,69-13-37,-9 3-6125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3:27.5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1945 989 24575,'0'0'0,"-5"0"0,-8 0 0,-5 5 0,-5 1 0,-4 0 0,-3-1 0,0-1 0,4 4 0,2 0 0,-1-1 0,-1-2 0,-1-2 0,6 5 0,-2-1 0,0 0 0,-2-2 0,-1-2 0,-2-1 0,-1-1 0,0-1 0,-1 0 0,-1 0 0,1-1 0,0 1 0,0 0 0,0 0 0,0 0 0,0 0 0,0 0 0,0 0 0,0 0 0,1 0 0,-1 0 0,0 0 0,0 0 0,0 0 0,0 0 0,0 0 0,0 0 0,1 0 0,-1 0 0,0 0 0,0 0 0,0 0 0,0 0 0,0 0 0,0 0 0,0 0 0,1 0 0,-1 0 0,0 0 0,0 0 0,0 0 0,0 0 0,0 0 0,6-6 0,1 0 0,-1-6 0,-1 1 0,5-5 0,-2 2 0,5-3 0,-1 3 0,4-3 0,-2 3 0,3-3 0,3-2 0,-3 2 0,3-2 0,-4 3 0,2-2 0,2-2 0,-2 3 0,1-3 0,2-1 0,-2 3 0,1-2 0,2-2 0,-4 4 0,2-2 0,2-2 0,-4 4 0,2-2 0,2-2 0,2-2 0,3-2 0,1-2 0,1-1 0,1-1 0,0 0 0,1 0 0,-1 0 0,0 0 0,1-1 0,5 7 0,0 0 0,0 1 0,5 4 0,-1-1 0,-2-2 0,4 4 0,-1-1 0,3 4 0,4 3 0,5 4 0,-4-2 0,3 1 0,1 3 0,2 1 0,2 2 0,1 1 0,1 2 0,1 0 0,0 0 0,-5-6 0,-1 1 0,0-1 0,1 1 0,2 2 0,0 1 0,-4-6 0,0 2 0,1-1 0,1 2 0,1 2 0,2 1 0,1 1 0,0 0 0,1 1 0,0 0 0,0 1 0,1-1 0,-1 0 0,0 0 0,0 0 0,0 0 0,-1 1 0,1-1 0,0-1 0,0 1 0,0 0 0,0 0 0,0 0 0,0 0 0,0 0 0,0 0 0,-1 0 0,1 0 0,0 0 0,0 0 0,0 0 0,0 0 0,0 0 0,0 0 0,-1 0 0,1 0 0,0 0 0,0 0 0,0 0 0,0 0 0,0 0 0,-1 0 0,1 0 0,0 0 0,0 0 0,0 0 0,0 0 0,0 0 0,0 0 0,0 0 0,0 0 0,-1 0 0,1 0 0,0 0 0,0 0 0,0 0 0,0 0 0,0 0 0,0 0 0,-6 6 0,-1 1 0,1-1 0,1-1 0,1-1 0,1-2 0,2 0 0,0-2 0,-5 6 0,0 0 0,0 0 0,1-2 0,2 0 0,-5 4 0,0-1 0,2 0 0,1-2 0,-5 5 0,2-2 0,-5 5 0,1-2 0,-4 5 0,2-3 0,-2 4 0,-4 3 0,-3 3 0,3-3 0,-2 1 0,-1 3 0,-3 1 0,-1 1 0,-1 3 0,-1 0 0,-1 0 0,-1 1 0,-5-5 0,0-1 0,0 0 0,-6-5 0,2 1 0,2 2 0,-5-5 0,-3-3 0,2 1 0,-4-3 0,3 3 0,-3-3 0,3 3 0,-2-2 0,-2-3 0,2 3 0,4 3 0,-3-1 0,4 3 0,-3-3 0,-3-3 0,2 2 0,-3-3 0,-3-3 0,-2-2 0,4 4 0,-2-2 0,5 4 0,-2-1 0,-1-1 0,3 2 0,-3-1 0,-1-2 0,-3-3 0,-2-2 0,-2 4 0,-1-1 0,-1-1 0,0-2 0,0-1 0,-1-1 0,7 5 0,0 0 0,0-1 0,-1-1 0,-1-2 0,-1-1 0,-2-1 0,0 0 0,5 5 0,6-1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3:28.3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372.4906"/>
      <inkml:brushProperty name="anchorY" value="1257.06799"/>
      <inkml:brushProperty name="scaleFactor" value="0.5"/>
    </inkml:brush>
  </inkml:definitions>
  <inkml:trace contextRef="#ctx0" brushRef="#br0">0 0 24575,'0'0'0,"5"0"0,8 0 0,5 6 0,5 0 0,4 1 0,-3 4 0,0-2 0,1 0 0,1 3 0,1-1 0,2-3 0,0-2 0,-6 4 0,1-2 0,0-1 0,1-2 0,2 4 0,0-1 0,2-1 0,-5 4 0,-1-1 0,1-2 0,2-2 0,0-2 0,-4 4 0,0-1 0,1-1 0,2-1 0,2 4 0,1 0 0,0-2 0,8 4 0,0-1 0,0 4 0,0-2 0,-2-2 0,-2-3 0,-1 4 0,0-2 0,-1-2 0,5-2 0,-5 4 0,0-1 0,4 5 0,1-2 0,0-1 0,-2 3 0,0-3 0,-1-1 0,-1-3 0,-1 4 0,0-2 0,0-1 0,-1-2 0,1-2 0,0 5 0,0-1 0,-1 5 0,1-1 0,0-1 0,0-3 0,0-3 0,-6 5 0,-1-2 0,1-1 0,1-1 0,1-2 0,2 5 0,0-1 0,2 0 0,0-2 0,0-2 0,-6 5 0,0-1 0,0-1 0,1 5 0,1-1 0,2-2 0,0-2 0,2-2 0,0-1 0,-6 4 0,0-1 0,0 0 0,1-2 0,-4 5 0,0 0 0,1-2 0,3-2 0,-11-1 0,-5-2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3:29.2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48.6228"/>
      <inkml:brushProperty name="anchorY" value="-701.0506"/>
      <inkml:brushProperty name="scaleFactor" value="0.5"/>
    </inkml:brush>
  </inkml:definitions>
  <inkml:trace contextRef="#ctx0" brushRef="#br0">396 0 24575,'0'0'0,"5"0"0,2 6 0,5 0 0,-1 6 0,5-1 0,-2 4 0,3-1 0,3 3 0,-3 3 0,3-3 0,-4 3 0,2-4 0,-4 2 0,-3 2 0,3-2 0,2-5 0,-1 2 0,-4 3 0,4-3 0,-4 4 0,-2 1 0,3-2 0,-2 2 0,4 2 0,4 2 0,-3 2 0,-2 2 0,-3 1 0,-4 1 0,-9 0 0,-8-5 0,-7-7 0,-5-6 0,-5-5 0,-2-4 0,-1-2 0,0-1 0,-1-2 0,1 1 0,1 0 0,-1 0 0,1 1 0,0-1 0,0 1 0,0 0 0,1 0 0,-1 0 0,0 0 0,0 0 0,0 0 0,0 1 0,0-1 0,7-7 0,-1 1 0,0 0 0,-1 1 0,5-5 0,-2 2 0,6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3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3499 1141 24575,'-86'-2'0,"-97"5"0,102 11 0,58-9 0,1-1 0,-32 2 0,17-5 0,-3-1 0,1 2 0,-67 13 0,70-10 0,0-1 0,0-1 0,-45-3 0,45-2 0,-1 3 0,0 1 0,-41 8 0,40-3 0,-65 2 0,37-5 0,-86 24 0,56-13 0,69-9 0,0-2 0,-30 2 0,25-6 0,0 2 0,0 2 0,-34 8 0,18-5 0,-1-1 0,0-2 0,0-3 0,-53-5 0,-8 1 0,-637 3 0,739 0 0,0-1 0,0 0 0,0-1 0,0 1 0,0-2 0,0 1 0,1-1 0,-1 0 0,-7-5 0,-66-45 0,30 17 0,32 25 0,1 0 0,0-2 0,1 0 0,1-1 0,0-1 0,1-1 0,0 0 0,-21-32 0,-10-17 0,30 45 0,1-1 0,-17-32 0,29 47 0,-7-12 0,0-1 0,1 0 0,1-1 0,1 0 0,1 0 0,0 0 0,2-1 0,0 0 0,0-23 0,4 31 0,0 1 0,1-1 0,0 1 0,1 0 0,1-1 0,0 1 0,1 0 0,0 0 0,0 1 0,2-1 0,-1 1 0,1 0 0,13-16 0,16-41 0,-30 55 0,1 1 0,0 0 0,1 1 0,0-1 0,13-15 0,-1 11 0,-1 1 0,2 0 0,0 2 0,0 1 0,1 0 0,1 1 0,31-10 0,19-12 0,-43 21 0,1 2 0,0 0 0,1 2 0,55-8 0,2 0 0,6 3 0,-73 12 0,0-1 0,0-1 0,-1-2 0,36-10 0,-8-1 0,0 3 0,96-13 0,-75 19 0,1 4 0,81 5 0,-29 1 0,-103-3 0,45-1 0,-1 3 0,90 14 0,-84-7 0,1-3 0,139-6 0,-79-3 0,-35 1 0,108 5 0,-123 11 0,-57-9 0,-1-1 0,32 2 0,-21-5 0,0 1 0,63 13 0,-63-9 0,55 4 0,-54-8 0,50 10 0,-22-4 0,-52-7 0,0-1 0,1 1 0,-1 1 0,0 0 0,1 1 0,-1 0 0,0 0 0,-1 1 0,11 5 0,0 2 0,0-1 0,32 11 0,-36-16 0,1 2 0,-1 0 0,-1 1 0,1 0 0,14 12 0,-27-18 0,0 1 0,0 0 0,0 0 0,-1 1 0,0-1 0,1 0 0,-1 1 0,0 0 0,-1-1 0,1 1 0,-1 0 0,1 0 0,0 8 0,5 60 0,-1-5 0,1-31 0,4 64 0,-8-62 0,10 53 0,-8-73 0,-2 1 0,0 0 0,-1 0 0,-1 0 0,-3 38 0,1-48 0,-1 0 0,0 0 0,0 0 0,-1 0 0,0-1 0,-1 1 0,0-1 0,0 1 0,-1-1 0,0 0 0,0-1 0,-1 0 0,0 1 0,-7 6 0,-65 57-1365,63-60-5461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32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24575,'-3'0'0,"1"1"0,-1 0 0,1-1 0,-1 1 0,1 0 0,0 0 0,0 0 0,0 1 0,-1-1 0,1 0 0,0 1 0,0-1 0,1 1 0,-1 0 0,0 0 0,-1 2 0,-29 39 0,21-26 0,-101 129 0,64-67 0,35-56 0,-1 0 0,0-1 0,-26 29 0,20-26 0,0 1 0,2 1 0,1 0 0,-19 42 0,17-32 0,-45 66 0,-18 21-1365,68-99-5461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02:58:3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24575,'2'1'0,"0"0"0,0 0 0,0 0 0,0 0 0,0 0 0,-1 0 0,1 1 0,0-1 0,-1 1 0,1-1 0,-1 1 0,0-1 0,1 1 0,-1 0 0,0 0 0,0 0 0,1 2 0,17 36 0,17 111 0,-31-128 0,-4-19 0,0-1 0,0 0 0,1 1 0,-1-1 0,1 0 0,0 0 0,0 0 0,0 0 0,0 0 0,0 0 0,1-1 0,-1 1 0,1-1 0,0 1 0,-1-1 0,1 0 0,0 0 0,0 0 0,1-1 0,-1 1 0,0-1 0,1 0 0,-1 0 0,1 0 0,-1 0 0,1 0 0,5 0 0,13 1 0,0-1 0,0-1 0,34-4 0,-15 1 0,-2 1 60,62-10 0,-85 9-272,1-1 0,-1-1 0,0 0-1,0-1 1,-1 0 0,20-12 0,-20 7-6614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834D5-43B8-4943-9C61-787DBF4F9562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18186-E168-1A4F-B443-BAE8B64589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8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8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D28C-3783-457C-157C-21125AE8C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2781B1-A50E-0550-7116-840C4BFFC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E13F6-5511-F198-3E06-417EFDFEC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106B7-ADAA-371F-0952-C30F8DB22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927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AAE9-FB69-D401-C132-8E2D709B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3F325F-7771-79FF-1478-ED67FDF44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825B36-6F02-FB91-A2D9-6F22C8026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85FAFC-F3F6-61B0-B46A-DE12BB877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62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4EFF6-0353-70C9-32F4-635E8C44F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FA297F-6F60-A3EA-C162-75989503C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1B2276-1810-D097-96DD-1881C35DA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642F4-E6AF-F6F6-4E47-E87D96625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709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62AD-948C-E4B2-0D76-09313118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F5C82D-8926-EA1B-F140-92CFBF166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CEF102-547C-D71B-5A22-0D00F903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CA8682-2953-ABE0-28D8-58F6B5F3C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4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837D-D9AB-06B2-B8D6-9FF2893E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04EFBC-E318-DBE5-8BAB-B83CB9758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34C768-35B5-14A1-6B66-A528AA94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4444A-17B2-7F09-EF74-FBC4B89A1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53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837D-D9AB-06B2-B8D6-9FF2893E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04EFBC-E318-DBE5-8BAB-B83CB9758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34C768-35B5-14A1-6B66-A528AA94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4444A-17B2-7F09-EF74-FBC4B89A1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35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3C82-A895-5E4F-7A03-82032630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D08D61-23EE-2891-BA0C-4C6FD7282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52C1F1-CAA3-A212-EB03-75D52DE40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41DA39-264E-EF72-4B91-DE8DF7420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6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919EC-0DF2-72E5-D366-F99FCCB2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23BBF0-D9A5-DB6B-28D1-A34ADAFA7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2028FC-D78C-5B2F-4EF2-30B24419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1EE72-8AF8-AB99-ACBA-682F2DCFA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724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9015F-D03F-886C-C6CC-03C17BAD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3F96D-F5B2-C169-22B8-9EDD149C0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92F9E5-60A4-B684-D8A3-63DA0BA28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03981-6D84-2094-9AA2-8986813C0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6456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B79E-E7E4-F176-406F-907AA036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B1EB6-F6B8-F0B0-F4EC-38B299123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3624DD-8939-CCB7-8E31-02B2D9D48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8679F-D872-53B6-1387-ABF663481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62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2481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1E2C-FF01-8909-055F-FBAB7E6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3DD697-3877-1686-7D0F-E2C0ADBD7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73877-4CC8-EB88-B03F-58E643BE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090EB-6CCA-196F-1323-41BDC7877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982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1E2C-FF01-8909-055F-FBAB7E6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3DD697-3877-1686-7D0F-E2C0ADBD7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73877-4CC8-EB88-B03F-58E643BE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090EB-6CCA-196F-1323-41BDC7877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72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1E2C-FF01-8909-055F-FBAB7E6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3DD697-3877-1686-7D0F-E2C0ADBD7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73877-4CC8-EB88-B03F-58E643BE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090EB-6CCA-196F-1323-41BDC7877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044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1E2C-FF01-8909-055F-FBAB7E6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3DD697-3877-1686-7D0F-E2C0ADBD7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73877-4CC8-EB88-B03F-58E643BE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090EB-6CCA-196F-1323-41BDC7877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173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413B-A11B-58AA-EF79-3A82AA5A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60FE1-969F-C626-4C18-120FE9372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03E74-35F9-8284-A86D-8DB18DF06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23BB27-CB37-48CB-774B-3FA0540C0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583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F8B13-27FC-5681-632C-48939665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FDA45E-6E12-DC30-CD01-F317C7B46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E93F5-2C82-34BC-963E-0EC8B34DC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78D27-C2A1-3ACD-2B5F-3FA1FD40D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93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1337-6660-03D9-C81C-D8B8A907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F31722-BF6D-C1B9-E568-0F4DE80B0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825332-8054-2648-C12D-D190E81F4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F5139-FE24-8558-4454-D786020E7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8574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8B5D-C810-79C2-461A-F2A7C70E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7720E-E629-B5B1-51DE-0B148B252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D56D86-ED04-E7DE-2887-21318C66A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6E604-B17D-171C-DFB1-E525D359E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513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ED85D-6922-DBB5-99CB-345A6E85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C1EBD8-CA54-1C11-5DBB-26201E202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DCF0DD-B1CD-2C25-5B69-525007008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11D9D-6ED9-44FA-6134-5494D3550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628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2DEA3-B082-48C4-255D-255B54787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E45A09-2EED-8DA8-87C8-89A3E76B6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875BEF-407B-A62D-7D65-84E9B4DCE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8ED46-2004-E834-E6A8-FFDC50F4C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5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41F9-A7C3-5311-8C97-250C72FE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5A2AE-AE72-8C86-F912-124A5B952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72DA59-1895-7FE8-293C-0D2738B5B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DB579-20C4-BE56-1855-CA0995F04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7347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9728-C175-D15E-63A2-3CEB73B8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99E5E5-F326-F821-0FF0-0804381BB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3219FD-1E62-9E96-A67F-58F0BF334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D9892-0232-27EE-F6D7-A4138D49E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666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B9208-BA78-53F1-1F80-11F9995E5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81BAC8-8BA0-4555-DCD4-974234270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F05D7C-D354-4CC3-FE26-D947E6577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1FF1-DD06-B31B-2C3D-A81218237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2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B9208-BA78-53F1-1F80-11F9995E5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81BAC8-8BA0-4555-DCD4-974234270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F05D7C-D354-4CC3-FE26-D947E6577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1FF1-DD06-B31B-2C3D-A81218237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2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BB32-BE37-ED31-F187-810F64B5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A585D4-6120-8DE5-DEA3-89C406783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106697-7548-3921-392F-0CB3F822C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BB62E-ECFD-41E1-4B8D-B532A8157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446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5DC4-9E93-C6E4-D65C-12CAE600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C8FF-51EE-470D-7746-15A905532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3EB98E-9D01-6BA6-3DB8-A42276E0D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AFCC9-A481-8DAA-1354-56CF3A525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76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DE7B-3051-4D5F-C04A-E8E897E4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C56C1-AD7D-3C2B-FE00-ADB29BBEB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6338F7-1418-090B-4EFD-068EE04EA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2C55E-AE3C-789F-C4E9-6C35C88DEC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0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39A5-D551-79B8-7367-1F1B55A5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74678B-9557-7C7B-AFD2-477A7DF7C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01BCCD-4544-C737-10AC-7B47BBCD8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CFBEA3-D748-291A-4DDE-5482811FE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8186-E168-1A4F-B443-BAE8B645895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24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A82B-BDFD-593A-CC0F-76C09C908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BE2CF-B887-73B1-B545-2D804C39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77DB6-B327-B625-CE3B-07813D5B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68ADBF-8AAB-1AB9-62AC-4C06AA79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033D9-CDA2-5343-6BC1-C97F2212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07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190A9-F9C3-4137-B931-F5FFC3C9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CD247C-9E82-4337-DB71-BE1BE488E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C132C-C4BD-0640-3EFA-E08599FA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CD8B7-A349-65AD-3134-5F5A301D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48F50-E0C1-8106-C6DC-D649FE9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54222C-8254-F9A7-B477-1A6DD717F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AE71FE-6212-6CD4-C926-332952C9B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7FE73-CF65-CC84-16AC-18E761AB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CD310-7C97-EE18-B04E-4F32D3A9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9F980-B0D8-1BFF-4D9F-E3F545D0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71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7E68-D0B7-0108-10B6-283B2D0B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D9672-2207-7F47-FDAE-A1AB16E39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60CE0-44E4-6485-C785-43FC2C37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3633B-8F91-CD12-6C2F-90BE89D9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DB791-19AC-D4DD-0CC0-BE42DB2C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57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0DA20-97DC-481C-DC1F-6B69072F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E511A-6ABD-5FBC-0D3D-F72F50337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DD816-AA9E-DA05-CCC4-459D2B6C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93364-2732-2E95-A1C6-D1F9AB4B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E1EE9-D1FE-504E-DD15-861E4920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045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FF1D1-4255-F817-50CF-8F913DBA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EDA9F-30E0-1613-E146-8081E5BDD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C91383-0D58-E7F8-90B9-52C95A101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E8D2A2-58B1-7D82-5EEF-C24EF965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5494A-8F3D-0087-4BA6-E7EC6684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DECF6E-1140-6D5E-07E3-DF066A09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772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10443-08F3-F3D8-0403-EEE0AD1F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0457F-585C-493D-4553-DBFFB5E03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DE12BC-C3DF-54DB-F9D0-A0D336686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6F3AE2-477C-7107-4A22-AB0A8D0AE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430550-0F86-E2C8-12BD-7A9EC5572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0C8A0C-CB65-BBEE-9538-1AD4C014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B00CFD-BA87-1F4B-2D19-E0C32F6E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2B3359-8285-DD5E-CADE-A3A3EACC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950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86B1C-53EC-19C5-A497-474122B9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3E2227-8EE3-1C03-E7F2-7A0FDE25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94357E-D405-447F-C9C5-0C0A9D1F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02F4AC-E7BE-5531-9A9F-3D23094C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4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7734C8-AF50-3827-1879-2BA5E38A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2F7AB6-F588-E87E-962C-D90E500C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7C005-4F26-76B0-E80A-A463F5DB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7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0E16F-730C-E90B-479A-8E2C9210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67743-C995-EC56-E961-5064198F2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A4DDD-6CDB-74D3-6C5A-375F6ACDA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70D834-4092-B78E-BC8C-4BB27021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F8DD0-1FE2-46CB-CFCB-4B2E51AB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943A7-3030-A51E-B0D6-12AD95AB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94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56E0-DE2B-78DE-DBDD-AD7C9494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668912-E844-F985-850D-D90805ACE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A3949B-B41E-2110-4D7A-554937EDC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EB3994-02EC-C4F5-AF5F-3E067778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6A732F-2EFA-3340-6051-9379700B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624E8-AAE5-F9C8-86A5-785EA2C8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245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099677-28FF-5CBC-8EDC-8CF51C43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506B57-BD3E-4D47-A01A-CC7AB8100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86C63-0354-1A29-B14B-E224F05CF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74CBE-F910-B044-8C07-4F6FD06ED7D5}" type="datetimeFigureOut">
              <a:rPr kumimoji="1" lang="ko-KR" altLang="en-US" smtClean="0"/>
              <a:t>2024-09-04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A08E6-D204-AD1A-8414-8F6142278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CEE62-988D-0588-8770-5073F05B8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94E4F-8865-B347-A474-75DDE37D55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38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10.xml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13.xml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1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bnualps@jbnu.ac.k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1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30.png"/><Relationship Id="rId4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7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customXml" Target="../ink/ink6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4EDD3-F0BB-D993-2784-F18143199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69896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54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Litmus </a:t>
            </a:r>
            <a:r>
              <a:rPr kumimoji="1" lang="en-US" altLang="ko-KR" sz="44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kumimoji="1" lang="ko-KR" altLang="en-US" sz="4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리트머스</a:t>
            </a:r>
            <a:r>
              <a:rPr kumimoji="1" lang="en-US" altLang="ko-KR" sz="44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  <a:endParaRPr kumimoji="1" lang="ko-KR" altLang="en-US" sz="4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A92663-23DD-AD55-CAAE-5D5CDB8C6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365"/>
            <a:ext cx="9144000" cy="10872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 설명서</a:t>
            </a:r>
            <a:endParaRPr kumimoji="1" lang="en-US" altLang="ko-KR" sz="20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-</a:t>
            </a:r>
            <a:r>
              <a:rPr kumimoji="1"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kumimoji="1"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교수자</a:t>
            </a:r>
            <a:r>
              <a:rPr kumimoji="1"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kumimoji="1"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-</a:t>
            </a:r>
            <a:endParaRPr kumimoji="1" lang="ko-KR" altLang="en-US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751BEF-039D-7C4C-3921-09FC3D9C02F3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07B37-E9EF-01BC-FF4E-3E063122D93D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9" name="그림 8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802FEEAC-C621-FFCA-0623-CC055FE4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21" y="3646110"/>
            <a:ext cx="620357" cy="620357"/>
          </a:xfrm>
          <a:prstGeom prst="rect">
            <a:avLst/>
          </a:prstGeom>
        </p:spPr>
      </p:pic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47681801-9FC4-EEE5-1BC5-E521C8B1F6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9018-35EC-AA54-E779-1EE90646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E58B-EF3C-4520-9E45-2F7DBD869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6FE23-26C4-8F09-F08C-28C547DA1877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F2798F9-E87A-EF6B-4620-0A674D219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en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PROBLEMS</a:t>
            </a:r>
            <a:r>
              <a:rPr lang="en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모든 문제 목록입니다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문제의 고유한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id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혹은 문제 이름으로 검색할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138A8F8-3581-4EBE-2D0D-A10BBB6EDB2B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C17E7-E009-5B2E-12B1-2DB083ED51F8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610CE72D-BC90-1AAF-F725-B4090D0C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36" y="2928834"/>
            <a:ext cx="4775330" cy="3313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7511449-8D39-9ECA-63F6-5416E8A7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0" t="515" r="44168" b="94940"/>
          <a:stretch/>
        </p:blipFill>
        <p:spPr>
          <a:xfrm>
            <a:off x="2734795" y="2363195"/>
            <a:ext cx="6722409" cy="36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789A80-128A-CF8A-F3A6-1AE6C1E49A0C}"/>
              </a:ext>
            </a:extLst>
          </p:cNvPr>
          <p:cNvGrpSpPr/>
          <p:nvPr/>
        </p:nvGrpSpPr>
        <p:grpSpPr>
          <a:xfrm>
            <a:off x="6591769" y="2258598"/>
            <a:ext cx="1371600" cy="864000"/>
            <a:chOff x="6591769" y="2258598"/>
            <a:chExt cx="1371600" cy="86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7CECDD9-2BB6-A12C-30A2-A1668F30D81F}"/>
                    </a:ext>
                  </a:extLst>
                </p14:cNvPr>
                <p14:cNvContentPartPr/>
                <p14:nvPr/>
              </p14:nvContentPartPr>
              <p14:xfrm>
                <a:off x="6591769" y="2258598"/>
                <a:ext cx="990000" cy="474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7CECDD9-2BB6-A12C-30A2-A1668F30D8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82769" y="2249598"/>
                  <a:ext cx="1007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0C4EBEE-C9DF-DA89-B1F4-D5AF126506BB}"/>
                    </a:ext>
                  </a:extLst>
                </p14:cNvPr>
                <p14:cNvContentPartPr/>
                <p14:nvPr/>
              </p14:nvContentPartPr>
              <p14:xfrm>
                <a:off x="7293409" y="2731998"/>
                <a:ext cx="617760" cy="317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0C4EBEE-C9DF-DA89-B1F4-D5AF126506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4769" y="2723358"/>
                  <a:ext cx="6354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492A510-4454-53B7-03E3-BD76F5FCD81E}"/>
                    </a:ext>
                  </a:extLst>
                </p14:cNvPr>
                <p14:cNvContentPartPr/>
                <p14:nvPr/>
              </p14:nvContentPartPr>
              <p14:xfrm>
                <a:off x="7790209" y="2947278"/>
                <a:ext cx="173160" cy="175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492A510-4454-53B7-03E3-BD76F5FCD8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81209" y="2938638"/>
                  <a:ext cx="190800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91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B64C-1519-B4B8-30F4-AC6FA17A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DA497-863E-52DC-6FC4-D3253025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8C386-BD12-C3E8-C0A3-C1B1F83B5466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584EEFCD-B7E0-04A7-B179-BA347A2E3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en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USERS</a:t>
            </a:r>
            <a:r>
              <a:rPr lang="en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사용자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모든 사용자 목록입니다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사용자를 클릭하면 각 사용자의 정보 창으로 이동됩니다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918FBA9-767D-9017-5DE6-675606365560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A50D37-0851-D4EB-1BB9-1B45C96A609E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A1DB0CC-1A64-928D-122E-B45C0FA0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58" y="3037401"/>
            <a:ext cx="6152308" cy="3204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0E62150-2DF1-5575-CEA2-FB1D47C8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0" t="515" r="44168" b="94940"/>
          <a:stretch/>
        </p:blipFill>
        <p:spPr>
          <a:xfrm>
            <a:off x="2734795" y="2363195"/>
            <a:ext cx="6722409" cy="36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2CE0178-7839-1195-A635-370CA8C1E641}"/>
              </a:ext>
            </a:extLst>
          </p:cNvPr>
          <p:cNvGrpSpPr/>
          <p:nvPr/>
        </p:nvGrpSpPr>
        <p:grpSpPr>
          <a:xfrm>
            <a:off x="7592123" y="2266912"/>
            <a:ext cx="981189" cy="864000"/>
            <a:chOff x="6591769" y="2258598"/>
            <a:chExt cx="1371600" cy="86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263A006-F5C3-1C69-1159-B808FDC3C2FC}"/>
                    </a:ext>
                  </a:extLst>
                </p14:cNvPr>
                <p14:cNvContentPartPr/>
                <p14:nvPr/>
              </p14:nvContentPartPr>
              <p14:xfrm>
                <a:off x="6591769" y="2258598"/>
                <a:ext cx="990000" cy="474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263A006-F5C3-1C69-1159-B808FDC3C2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9193" y="2249598"/>
                  <a:ext cx="1014649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C2C1F18-DDC8-EADA-039A-F19BEB19192C}"/>
                    </a:ext>
                  </a:extLst>
                </p14:cNvPr>
                <p14:cNvContentPartPr/>
                <p14:nvPr/>
              </p14:nvContentPartPr>
              <p14:xfrm>
                <a:off x="7293409" y="2731998"/>
                <a:ext cx="617760" cy="317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C2C1F18-DDC8-EADA-039A-F19BEB1919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0832" y="2723358"/>
                  <a:ext cx="64241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1CF501-9BAD-78D5-A545-9B338492E1A1}"/>
                    </a:ext>
                  </a:extLst>
                </p14:cNvPr>
                <p14:cNvContentPartPr/>
                <p14:nvPr/>
              </p14:nvContentPartPr>
              <p14:xfrm>
                <a:off x="7790209" y="2947278"/>
                <a:ext cx="173160" cy="175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1CF501-9BAD-78D5-A545-9B338492E1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7625" y="2938638"/>
                  <a:ext cx="197825" cy="19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53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8EA0-8443-DCD7-E759-C041812B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850C9-0F15-AA5F-A6A9-9CBFB64B0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298F9-71EB-6DC4-58FD-C4FB03FC0D52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57CFBEF-B091-2042-E233-81102C47A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개요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 및 실습의 생성 및 관리는 관리자 페이지에서 이루어집니다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5E85279-1D36-F4F0-409B-DA3FB663B7BB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AE6545-23B4-84B4-F28B-2B8C329E03A3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800FE7B6-01FD-44D6-2419-82A2FD12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86" y="2000590"/>
            <a:ext cx="6817820" cy="4241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8FF0FB-755F-D259-1FB8-C8BCCE6DB1CE}"/>
              </a:ext>
            </a:extLst>
          </p:cNvPr>
          <p:cNvGrpSpPr/>
          <p:nvPr/>
        </p:nvGrpSpPr>
        <p:grpSpPr>
          <a:xfrm>
            <a:off x="640041" y="2926189"/>
            <a:ext cx="4202751" cy="2280513"/>
            <a:chOff x="455310" y="2850885"/>
            <a:chExt cx="6121860" cy="32101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8EB1A9-D9C0-0980-74F8-A97E1893C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9912" t="11119" r="9912" b="21614"/>
            <a:stretch/>
          </p:blipFill>
          <p:spPr>
            <a:xfrm>
              <a:off x="455310" y="2850885"/>
              <a:ext cx="5120398" cy="3210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E29E94-7F91-FFE4-425F-AD6F0E0F445F}"/>
                </a:ext>
              </a:extLst>
            </p:cNvPr>
            <p:cNvGrpSpPr/>
            <p:nvPr/>
          </p:nvGrpSpPr>
          <p:grpSpPr>
            <a:xfrm>
              <a:off x="4533810" y="3037080"/>
              <a:ext cx="2043360" cy="504360"/>
              <a:chOff x="4533810" y="3037080"/>
              <a:chExt cx="2043360" cy="50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B1BAD622-1697-2EC8-2E16-4AD00971B8C0}"/>
                      </a:ext>
                    </a:extLst>
                  </p14:cNvPr>
                  <p14:cNvContentPartPr/>
                  <p14:nvPr/>
                </p14:nvContentPartPr>
                <p14:xfrm>
                  <a:off x="4533810" y="3037080"/>
                  <a:ext cx="363960" cy="19188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B1BAD622-1697-2EC8-2E16-4AD00971B8C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521223" y="3024929"/>
                    <a:ext cx="389657" cy="216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FEF0A2BD-1C26-3F24-D0D0-F4018B16CAA8}"/>
                      </a:ext>
                    </a:extLst>
                  </p14:cNvPr>
                  <p14:cNvContentPartPr/>
                  <p14:nvPr/>
                </p14:nvContentPartPr>
                <p14:xfrm>
                  <a:off x="4914690" y="3152280"/>
                  <a:ext cx="1542240" cy="31500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FEF0A2BD-1C26-3F24-D0D0-F4018B16CAA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585" y="3139619"/>
                    <a:ext cx="1567927" cy="3398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C6982E68-5B08-9FF5-712A-938C0873D326}"/>
                      </a:ext>
                    </a:extLst>
                  </p14:cNvPr>
                  <p14:cNvContentPartPr/>
                  <p14:nvPr/>
                </p14:nvContentPartPr>
                <p14:xfrm>
                  <a:off x="6380610" y="3390600"/>
                  <a:ext cx="196560" cy="15084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C6982E68-5B08-9FF5-712A-938C0873D32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367506" y="3377946"/>
                    <a:ext cx="222244" cy="17564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5815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0AF4-DF7C-F4D8-9818-66F258E6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0A13C-7953-93FE-2970-BD7EE0B12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6AA97-29A6-8C0F-77DB-D8D7485AEE8C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5E26321E-510F-38F6-DA60-4180FE6B5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문제를 추가할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내가 만든 문제의 목록을 확인하고 관리할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476CC6B-DAC9-83C5-B032-0CECCC67A3A6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ACA03-C641-C1A5-40F5-2B5B8E2543D5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CB2AB831-B73C-F146-73C8-F5A4E64E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5" y="2495943"/>
            <a:ext cx="6209395" cy="3503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AB844D4-1285-9F0A-B1CF-A6B18BD8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503" y="2495941"/>
            <a:ext cx="4634541" cy="3503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208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4EFD-249D-D2FF-5835-2AC4E497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5F555-34F3-5FA2-C017-BC38CB74E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7CC5-5C35-FC18-3BD2-6CD3CE7FBA4E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30FEAE2B-CAFB-0EE5-1CBC-794C2837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제출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공개된 문제의 모든 제출 목록을 확인할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F2D9C0-F660-2827-E326-A3F18F47E6A7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3295F0-4C36-A2C3-1834-A198A154E708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807A87A-B51F-30F6-196B-B0665EDD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098" y="2000590"/>
            <a:ext cx="7393398" cy="4241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510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4EFD-249D-D2FF-5835-2AC4E497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5F555-34F3-5FA2-C017-BC38CB74E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87CC5-5C35-FC18-3BD2-6CD3CE7FBA4E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30FEAE2B-CAFB-0EE5-1CBC-794C28379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시험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교과목 실습 과제 및 시험 개설을 위한 페이지입니다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구체적인 사용 방법은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페이지에 언급되어 있습니다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F2D9C0-F660-2827-E326-A3F18F47E6A7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3295F0-4C36-A2C3-1834-A198A154E708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FCAB0-D100-AD35-00F1-5CF87E77A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0" y="2775867"/>
            <a:ext cx="5488026" cy="341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29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22BF-9855-BED2-8652-B8703496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B7871-3195-6C88-93EF-3CCF7060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2.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 </a:t>
            </a:r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로그인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4474EB-24DE-53F0-0B9F-B3BCD040804F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2782D-CF75-FFF7-50D4-2CF5BBC9F242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7C7858DE-B7B0-0D65-EC6E-DA494E5481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1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AFECB-8BF7-E8C3-B1DC-0ABFD053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BF2EB-DD5D-DDB0-2DCE-D899BFBEA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(2)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9466B-4AE4-8DB6-9D14-E6ABF757A4A6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32756187-E6EB-17C3-3974-EA327E353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TO-DO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아이디에는 사번을 입력해주세요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이메일은 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@</a:t>
            </a:r>
            <a:r>
              <a:rPr lang="en" altLang="ko-KR" b="1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jbnu.ac.kr</a:t>
            </a:r>
            <a:r>
              <a:rPr lang="en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도메인으로 고정됩니다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 후 이메일 인증을 필요로 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NEXT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관리자가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교수자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권한을 부여해야 서비스 이용이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따라서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교수님들께서는 가입 과정을 마친 후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             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hlinkClick r:id="rId3"/>
              </a:rPr>
              <a:t>jbnualps@jbnu.ac.kr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</a:b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메일 보내주시면 권한 부여를 도와드리겠습니다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!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43C60B3-4BCB-044B-DB06-1D6A2B523EEF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1D2983-A738-D700-CDF3-C34EDD754A87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7DFAC2-47DD-814F-76CC-5A3E21535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34" y="1955470"/>
            <a:ext cx="4175291" cy="411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486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08C7-4D63-07B8-73FB-A65A5F985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3EDE5-78F0-0E14-9CE9-487614609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(2)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95675-3203-3538-DFEB-DDDA34D0F89D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1AC203A7-40B9-5E83-BC61-8733A2A28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로그인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이메일 인증이 완료된 계정은 로그인이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7073874-E885-6EE2-ADA8-146D3080CD8C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9FDD17-7E40-1B0C-6E3C-73073BD14909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5A5D4B8-5ABE-45AD-B835-16D3C398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80" y="1957589"/>
            <a:ext cx="5800946" cy="4110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645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35295-E9C4-7EFC-F33A-02E2CCF3E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303B8-BDB4-894D-6DB7-3E8579A92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3.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BD3EA7-FDDA-A993-F64B-9D9518BB1F56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FA8D2-0207-87A9-3052-6DF04C27DBB7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5900DEE5-9876-6AFA-67BE-412140A5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4EDD3-F0BB-D993-2784-F18143199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Index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07B37-E9EF-01BC-FF4E-3E063122D93D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97C7DAC8-D181-A22F-D0C8-C7FAF48C6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349411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Litmus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소개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회원가입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로그인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 선택 및 읽기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진행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결과 확인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643CBD-0059-7751-4C9B-FFA7BA98805A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1AA2CD-06DF-D4F3-9052-ED848FF46BD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60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8AE6-0C06-5493-4CF0-2CADF567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220E-CACC-3229-4B17-96D3AF07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(3)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320E8C1-D388-BD03-8953-5712F6EFE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페이지의 과제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시험 개설 페이지에서 개설할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드로잉된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부분을 체크하면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과제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(ASSIGNMENTS)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그렇지 않으면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(CONTESTS)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분류됩니다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아래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스케줄링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탭을 통해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시작 시간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종료 시간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을 설정할 수 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7B37AA-257F-F234-22C0-50707E569E0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8D3CB-BD51-018C-D0E5-771D137C8DBF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0CA9AE4-D93C-DB2C-D69F-FC4700F6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5" y="2807985"/>
            <a:ext cx="7030216" cy="2733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3806504-AACB-8F43-F51E-86A04F948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28" y="2807985"/>
            <a:ext cx="4066767" cy="3440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2001C8B-787D-C482-C7CC-6908E7B1B080}"/>
                  </a:ext>
                </a:extLst>
              </p14:cNvPr>
              <p14:cNvContentPartPr/>
              <p14:nvPr/>
            </p14:nvContentPartPr>
            <p14:xfrm>
              <a:off x="7822835" y="4650806"/>
              <a:ext cx="1453320" cy="4737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2001C8B-787D-C482-C7CC-6908E7B1B0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3835" y="4641813"/>
                <a:ext cx="1470960" cy="4913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66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8AE6-0C06-5493-4CF0-2CADF567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220E-CACC-3229-4B17-96D3AF07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(3)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320E8C1-D388-BD03-8953-5712F6EFE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세부사항은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‘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선택 사항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‘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입니다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 설명은 선택 사항이며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공란으로 남겨두셔도 기능 사용에는 지장이 없습니다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접근 코드는 자동 생성되며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변경 또한 가능합니다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 이후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아래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 및 편집 계속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버튼을 눌러주세요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7B37AA-257F-F234-22C0-50707E569E0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8D3CB-BD51-018C-D0E5-771D137C8DBF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1E65B-09F7-EDC5-4C12-8FE0F57B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17" t="11923"/>
          <a:stretch/>
        </p:blipFill>
        <p:spPr>
          <a:xfrm>
            <a:off x="6777318" y="2543694"/>
            <a:ext cx="4744122" cy="3698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E3297E7-FBB0-1E18-D926-42D6AAE25CD4}"/>
                  </a:ext>
                </a:extLst>
              </p14:cNvPr>
              <p14:cNvContentPartPr/>
              <p14:nvPr/>
            </p14:nvContentPartPr>
            <p14:xfrm>
              <a:off x="6690049" y="5937078"/>
              <a:ext cx="1122120" cy="506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E3297E7-FBB0-1E18-D926-42D6AAE25C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1409" y="5928438"/>
                <a:ext cx="113976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169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8AE6-0C06-5493-4CF0-2CADF567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220E-CACC-3229-4B17-96D3AF07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(3)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320E8C1-D388-BD03-8953-5712F6EFE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추가 편집 내용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 및 편집 계속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버튼을 누르면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문제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섹션이 생성됩니다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문제 관리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버튼을 클릭하면 새로운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팝업 페이지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 생성되고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여기서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문제 추가 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제거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 가능합니다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PROBLEMS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탭에서 보이는 문제 분류와 동일한 내용이 보이며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체크박스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통해 문제 추가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제거가 가능합니다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추가를 마치면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팝업의 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select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버튼을 눌러주세요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7B37AA-257F-F234-22C0-50707E569E0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8D3CB-BD51-018C-D0E5-771D137C8DBF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77E62F-9461-B87D-3F2F-FC069146C1C2}"/>
              </a:ext>
            </a:extLst>
          </p:cNvPr>
          <p:cNvGrpSpPr/>
          <p:nvPr/>
        </p:nvGrpSpPr>
        <p:grpSpPr>
          <a:xfrm>
            <a:off x="7494855" y="3163931"/>
            <a:ext cx="4467535" cy="3179776"/>
            <a:chOff x="6626710" y="2546027"/>
            <a:chExt cx="5335681" cy="3797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ADD50E-A055-4713-00DD-84F588666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710" y="2546027"/>
              <a:ext cx="5335681" cy="3797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B7EFF92-F794-27F0-194F-001A3A3A3B09}"/>
                    </a:ext>
                  </a:extLst>
                </p14:cNvPr>
                <p14:cNvContentPartPr/>
                <p14:nvPr/>
              </p14:nvContentPartPr>
              <p14:xfrm>
                <a:off x="6852409" y="5593278"/>
                <a:ext cx="173520" cy="11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B7EFF92-F794-27F0-194F-001A3A3A3B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0880" y="5572371"/>
                  <a:ext cx="216147" cy="5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78B5D6-9B85-EE9E-0701-11E5E274E502}"/>
                </a:ext>
              </a:extLst>
            </p:cNvPr>
            <p:cNvGrpSpPr/>
            <p:nvPr/>
          </p:nvGrpSpPr>
          <p:grpSpPr>
            <a:xfrm>
              <a:off x="7056169" y="4729278"/>
              <a:ext cx="571680" cy="909720"/>
              <a:chOff x="7056169" y="4729278"/>
              <a:chExt cx="571680" cy="90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3CECCEA1-571B-0A4D-DE50-AFAEB32DF4AB}"/>
                      </a:ext>
                    </a:extLst>
                  </p14:cNvPr>
                  <p14:cNvContentPartPr/>
                  <p14:nvPr/>
                </p14:nvContentPartPr>
                <p14:xfrm>
                  <a:off x="7056169" y="5313198"/>
                  <a:ext cx="571680" cy="32580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3CECCEA1-571B-0A4D-DE50-AFAEB32DF4A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045853" y="5302453"/>
                    <a:ext cx="592742" cy="346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68878087-9908-1B4C-0FDD-494231AB68AA}"/>
                      </a:ext>
                    </a:extLst>
                  </p14:cNvPr>
                  <p14:cNvContentPartPr/>
                  <p14:nvPr/>
                </p14:nvContentPartPr>
                <p14:xfrm>
                  <a:off x="7353529" y="4809558"/>
                  <a:ext cx="16200" cy="47232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68878087-9908-1B4C-0FDD-494231AB68A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343297" y="4798814"/>
                    <a:ext cx="37089" cy="493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9726C3B6-ACCB-A0E9-6274-78A235647613}"/>
                      </a:ext>
                    </a:extLst>
                  </p14:cNvPr>
                  <p14:cNvContentPartPr/>
                  <p14:nvPr/>
                </p14:nvContentPartPr>
                <p14:xfrm>
                  <a:off x="7293409" y="4729278"/>
                  <a:ext cx="146520" cy="11196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9726C3B6-ACCB-A0E9-6274-78A23564761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83097" y="4718554"/>
                    <a:ext cx="167574" cy="13297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A23B84C-09BB-99E8-0272-E9C3DF12B32E}"/>
                  </a:ext>
                </a:extLst>
              </p14:cNvPr>
              <p14:cNvContentPartPr/>
              <p14:nvPr/>
            </p14:nvContentPartPr>
            <p14:xfrm>
              <a:off x="7594009" y="3934758"/>
              <a:ext cx="379080" cy="174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A23B84C-09BB-99E8-0272-E9C3DF12B3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5369" y="3926118"/>
                <a:ext cx="396720" cy="1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3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8AE6-0C06-5493-4CF0-2CADF567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220E-CACC-3229-4B17-96D3AF07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(3)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확인 및 개설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320E8C1-D388-BD03-8953-5712F6EFE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 개설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출제할 문제 선택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점수 설정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select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버튼을 클릭하시면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팝업에서 선택한 문제 정보를 포함한 아래 뷰를 확인할 수 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SORT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탭의 회색 부분을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드래그 앤 드롭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이동하여 문제 순서를 설정할 수 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점수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설정을 통해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문제별 배점을 변경할 수 있습니다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(default: 1)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부분 점수 허용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을 통해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일부 테스트 케이스 정답 여부에 따른 부분 점수를 허용할 수 있습니다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(default: True)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설정을 마친 후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버튼을 눌러주세요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 저장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 및 다른 이름으로 추가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편집 내용 저장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+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새로운 대회 추가 탭으로 이동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저장 및 편집 계속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편집 내용 저장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+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대회 편집을 이어서 수행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삭제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 삭제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F7B37AA-257F-F234-22C0-50707E569E0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8D3CB-BD51-018C-D0E5-771D137C8DBF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24AC6-091D-2CD9-9A1B-6EC0953E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86" y="4758791"/>
            <a:ext cx="4511040" cy="16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9052-0F49-32DD-DDCF-ABF2F3FB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356B8-5F86-AD37-764F-2C9A82B14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4.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 선택 및 읽기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7A072E-213E-8569-C101-1E26FB788C6E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33D5-D1CD-EA4B-F0D9-24AB0D8B1194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EB03EA5D-9EC1-43E7-EB9A-A56751E8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1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1ABA5-1072-E458-6D8F-30E9C06A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9927A-0055-2C9C-D0EB-29B1F5D97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(4)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 선택 및 읽기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4DE2-DA35-8362-7232-EF91024EE5C0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FE66AFC7-9E44-619D-AAF9-772D9D09F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편집 대상 제한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직접 제작한 문제에만 관리자 도구가 생성됩니다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이외에는 읽기만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426422F-45E5-A01D-AAE5-66B45827567C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E5DD6-B33B-C273-F804-34D33970B2C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116FC16-1B9F-EFAF-02F9-14F1852A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5" y="1911165"/>
            <a:ext cx="5378922" cy="4156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9D3A235-640C-D450-BA6C-AECC3262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02" y="1911165"/>
            <a:ext cx="5648973" cy="339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756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5E173-4D0A-940E-1632-DFF6DF94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CDBBE-7854-2CE5-8FB5-FAD13D4F2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5.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진행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02ABF1-EBEE-BBDB-5BCA-9592E0B9BBD6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1175-523E-5714-806A-6350A1610117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C36F4CD6-DF0E-B969-1156-86D423DB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7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975C-C381-C4FF-E4FA-0949A8711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50DA0-D01E-3957-3BC3-7F60C7D4B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(5)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A5960-5334-F5E1-7A69-3065A08D6026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CBDC8C9-9187-9BE0-BD5B-E3EDBC28A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편집 대상 제한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직접 개최한 과제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대회에만 관리자 탭이 생성됩니다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이외에는 읽기 및 참여만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F209315-3E36-AC28-2E3C-2B4F6AA1119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F23E73-83A1-C49D-0F2C-E1327348300C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B7D87D9-94AC-1246-E709-5D395011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97" y="1922318"/>
            <a:ext cx="5147604" cy="436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004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390A-E46A-AB93-60C4-B226C688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9F60-58F3-5CC1-A6D5-EEA3D45A3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5.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결과 확인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B8B0BD-A087-CA1F-B3B7-688F2E9A1D7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B4A5C-FC82-F154-6E43-752AD6DBE7F7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DD66416F-143A-5392-F42D-CA83E05D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08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7442-FE04-5E23-10A0-4FD0465A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559BD-B92D-2843-8542-38EF3E5A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(5)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결과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325A7-4D21-CBDE-849E-45EA6867D6E1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C36484F-ADB2-C658-8CEA-4823D1093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순위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제출 탭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현재 순위 및 제출 내용을 확인할 수 있으며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결과를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.xlsx(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엑셀 파일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형태로 다운로드할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‘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진행 중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’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일 때와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‘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종료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’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되었을 때 모두 사용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CC18BB8-FC15-AA74-4EC0-1E27D3CB28E1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2581E6-F00A-8D1C-321E-1A8195DE67DE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 descr="텍스트, 라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F0205DFC-156B-5922-2334-E3DD3521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5" y="2494995"/>
            <a:ext cx="5446831" cy="2318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62F8238-751D-8901-940D-107D36B22418}"/>
                  </a:ext>
                </a:extLst>
              </p14:cNvPr>
              <p14:cNvContentPartPr/>
              <p14:nvPr/>
            </p14:nvContentPartPr>
            <p14:xfrm>
              <a:off x="3011019" y="3061843"/>
              <a:ext cx="536760" cy="364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62F8238-751D-8901-940D-107D36B22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2019" y="3053203"/>
                <a:ext cx="554400" cy="3823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 descr="텍스트, 소프트웨어, 컴퓨터 아이콘, 스크린샷이(가) 표시된 사진&#10;&#10;자동 생성된 설명">
            <a:extLst>
              <a:ext uri="{FF2B5EF4-FFF2-40B4-BE49-F238E27FC236}">
                <a16:creationId xmlns:a16="http://schemas.microsoft.com/office/drawing/2014/main" id="{FFC9CA68-1898-D992-EA78-1999DEBA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303" y="2484542"/>
            <a:ext cx="5008388" cy="3704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7851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105-F474-D99F-8827-CAD02962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8A31D-1A95-806B-1BE2-E8DB42771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35478"/>
            <a:ext cx="12192000" cy="1016281"/>
          </a:xfrm>
        </p:spPr>
        <p:txBody>
          <a:bodyPr>
            <a:normAutofit/>
          </a:bodyPr>
          <a:lstStyle/>
          <a:p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1. Litmus </a:t>
            </a:r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소개</a:t>
            </a:r>
            <a:endParaRPr kumimoji="1" lang="ko-KR" altLang="en-US" sz="3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BE6B9B-B327-C10C-78DA-46B06D027807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D46CC-55A2-4077-2F3D-69C6768B2E00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5" name="그림 1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E7E00415-C9B4-92C3-3305-DC9BEF8140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6CF3B-5567-E56A-8883-C79C1C26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786B1-B40B-6D32-E3DC-28212563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(5)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대회 결과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67800-4738-D1CC-74F4-2B6FB7376591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A21EABC5-5641-DF88-A25E-33699896C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표절 검사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’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코드 카피 체크 프로그램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’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활용하여 제출물을 검사할 수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코드의 유사도가 퍼센트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(%)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형태로 출력되며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각 코드를 비교해볼 수도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절대적인 결과는 아니며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참고용으로 활용하시어 채점에 활용하시면 되겠습니다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91FF931-7332-7DF9-8AFF-33D12C1A70AB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C5174F-4BE2-2593-3429-73E6C81D7CC3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F4D35FB-23E9-0838-D02E-4773C00A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6" y="3021632"/>
            <a:ext cx="6281473" cy="2676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EB4B59-D494-AAA5-DFFB-58BE0129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655" y="3020006"/>
            <a:ext cx="4484407" cy="267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184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107B37-E9EF-01BC-FF4E-3E063122D93D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EAE672-6B71-FC39-11A6-F3F8229ED33D}"/>
              </a:ext>
            </a:extLst>
          </p:cNvPr>
          <p:cNvSpPr txBox="1">
            <a:spLocks/>
          </p:cNvSpPr>
          <p:nvPr/>
        </p:nvSpPr>
        <p:spPr>
          <a:xfrm>
            <a:off x="0" y="2412507"/>
            <a:ext cx="12192000" cy="10162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감사합니다</a:t>
            </a:r>
            <a:r>
              <a:rPr kumimoji="1" lang="en-US" altLang="ko-KR" sz="4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A20FE24-6443-06C2-4B4C-93558FB94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365"/>
            <a:ext cx="9144000" cy="108724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ALPS</a:t>
            </a:r>
          </a:p>
          <a:p>
            <a:pPr>
              <a:lnSpc>
                <a:spcPct val="110000"/>
              </a:lnSpc>
            </a:pPr>
            <a:r>
              <a:rPr kumimoji="1" lang="en-US" altLang="ko-KR" sz="19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jbnualps@jbnu.ac.kr</a:t>
            </a:r>
            <a:endParaRPr kumimoji="1" lang="ko-KR" altLang="en-US" sz="19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B37265-D814-5C33-E01F-711D69CC0DC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7C2ABECA-0D46-7F4D-5851-A61C33310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65" y="102933"/>
            <a:ext cx="913526" cy="5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D3401-9468-3030-8C77-A224CDFB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87D00-53BE-35EF-51FC-F10CEC216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Litmus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46E66-9307-1F12-C83F-B2CC88F3824B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E99FC2E-CC28-6003-DBEB-8531F88B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새로워진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Litmus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시스템 소개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2024-2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학기부터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기능 및 디자인을 개선한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Litmus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시스템이 도입됩니다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본 매뉴얼 문서는 사용자의 빠른 적응을 돕기 위한 가이드입니다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달라진 점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페이지를 활용한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과제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및 시험 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 개설 및 관리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문제 출제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등의 기능 사용이 개선되었습니다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지원하는 프로그래밍 언어 추가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 / C++ / Python / JAVA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추후 수요에 따라 추가할 수 있습니다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추가를 희망하시는 경우 문의 바랍니다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및 시험 진행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교과목 실습 및 프로그래밍 시험 진행에 최적화된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UI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및 기능을 제공합니다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코드 간 유사도를 검증하여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표절 검사를 통한 제출물의 무결성 검증도 가능합니다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 진행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JBNUPC,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역량인증제 등 대회 진행에 최적화된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UI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및 기능을 제공합니다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800100" lvl="1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00A5A3E-7186-7258-E6CD-C66C3B72F1E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3CBA27-08F9-9774-3FE1-E532B303026B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25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D3401-9468-3030-8C77-A224CDFB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87D00-53BE-35EF-51FC-F10CEC216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46E66-9307-1F12-C83F-B2CC88F3824B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E99FC2E-CC28-6003-DBEB-8531F88B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메인 페이지</a:t>
            </a:r>
            <a:endParaRPr lang="en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en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https://litmus.jbnu.ac.kr/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어서오세요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!</a:t>
            </a: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리트머스는 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관리자 페이지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총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개의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Section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 존재합니다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우측 상단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버튼을 통해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유저 페이지 </a:t>
            </a:r>
            <a:r>
              <a:rPr lang="en-US" altLang="ko-KR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페이지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이동이 가능합니다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 algn="l">
              <a:lnSpc>
                <a:spcPct val="120000"/>
              </a:lnSpc>
              <a:buFont typeface="Wingdings" pitchFamily="2" charset="2"/>
              <a:buChar char="Ø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00A5A3E-7186-7258-E6CD-C66C3B72F1E4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3CBA27-08F9-9774-3FE1-E532B303026B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6EC77095-77E8-5E1E-34CF-619946EF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29" y="2893589"/>
            <a:ext cx="5022761" cy="3124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67C432-358A-6E32-3FF6-9B28A13F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912" t="11119" r="9912" b="21614"/>
          <a:stretch/>
        </p:blipFill>
        <p:spPr>
          <a:xfrm>
            <a:off x="455310" y="2850885"/>
            <a:ext cx="5120398" cy="321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12FC8C-FF00-A664-A1BD-4CB15549C937}"/>
              </a:ext>
            </a:extLst>
          </p:cNvPr>
          <p:cNvGrpSpPr/>
          <p:nvPr/>
        </p:nvGrpSpPr>
        <p:grpSpPr>
          <a:xfrm>
            <a:off x="4533810" y="3037080"/>
            <a:ext cx="2043360" cy="504360"/>
            <a:chOff x="4533810" y="3037080"/>
            <a:chExt cx="204336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FD1A6BF-491E-8658-1ABC-F7AF98472C51}"/>
                    </a:ext>
                  </a:extLst>
                </p14:cNvPr>
                <p14:cNvContentPartPr/>
                <p14:nvPr/>
              </p14:nvContentPartPr>
              <p14:xfrm>
                <a:off x="4533810" y="3037080"/>
                <a:ext cx="363960" cy="19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FD1A6BF-491E-8658-1ABC-F7AF98472C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25170" y="3028440"/>
                  <a:ext cx="38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4DA4C39-8C88-3196-1934-80D5F3C0A651}"/>
                    </a:ext>
                  </a:extLst>
                </p14:cNvPr>
                <p14:cNvContentPartPr/>
                <p14:nvPr/>
              </p14:nvContentPartPr>
              <p14:xfrm>
                <a:off x="4914690" y="3152280"/>
                <a:ext cx="1542240" cy="315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4DA4C39-8C88-3196-1934-80D5F3C0A6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5690" y="3143280"/>
                  <a:ext cx="155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17ECF22-2611-A36C-8175-75E1D9490031}"/>
                    </a:ext>
                  </a:extLst>
                </p14:cNvPr>
                <p14:cNvContentPartPr/>
                <p14:nvPr/>
              </p14:nvContentPartPr>
              <p14:xfrm>
                <a:off x="6380610" y="3390600"/>
                <a:ext cx="196560" cy="150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17ECF22-2611-A36C-8175-75E1D94900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71970" y="3381960"/>
                  <a:ext cx="2142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897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6B4B-7E1A-65CC-402A-4836AF43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7CA09-3AA5-13B6-32F0-5C47BE97D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FAECA-9FA0-C9D2-EC5E-69ED209DF00E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498A6917-8035-0BDA-E68F-C675A8808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개요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페이지는 교수 계정과 학생 계정이 확인할 수 있는 탭 및 일부 버튼에서 차이가 있습니다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 </a:t>
            </a: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학생 화면에는 </a:t>
            </a:r>
            <a:r>
              <a:rPr lang="en-US" altLang="ko-KR" sz="16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PROBLEMS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 없으며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en-US" altLang="ko-KR" sz="16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ASSIGNMENTS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/ </a:t>
            </a:r>
            <a:r>
              <a:rPr lang="en-US" altLang="ko-KR" sz="16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CONTESTS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의 일부 기능이 제한되어 있습니다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교수 계정에서는 </a:t>
            </a:r>
            <a:r>
              <a:rPr lang="en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ASSIGNMENTS</a:t>
            </a:r>
            <a:r>
              <a:rPr lang="en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/ </a:t>
            </a:r>
            <a:r>
              <a:rPr lang="en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CONTESTS</a:t>
            </a:r>
            <a:r>
              <a:rPr lang="en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/ </a:t>
            </a:r>
            <a:r>
              <a:rPr lang="en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PROBLEM</a:t>
            </a:r>
            <a:r>
              <a:rPr lang="en-US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</a:t>
            </a:r>
            <a:r>
              <a:rPr lang="en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/ </a:t>
            </a:r>
            <a:r>
              <a:rPr lang="en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USERS</a:t>
            </a:r>
            <a:r>
              <a:rPr lang="en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/ </a:t>
            </a:r>
            <a:r>
              <a:rPr lang="en" altLang="ko-KR" sz="1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ABOUT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탭을 확인 가능합니다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ASSIGNMENTS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및 시험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교과목 실습</a:t>
            </a:r>
            <a:r>
              <a:rPr lang="en-US" altLang="ko-KR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과제 및 시험 진행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을 위한 탭입니다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과제</a:t>
            </a:r>
            <a:r>
              <a:rPr lang="en-US" altLang="ko-KR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시험 개설 및 채점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 가능하며</a:t>
            </a: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부가 기능으로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표절 검사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더불어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결과 출력</a:t>
            </a:r>
            <a:r>
              <a:rPr lang="en-US" altLang="ko-KR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(excel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파일</a:t>
            </a:r>
            <a:r>
              <a:rPr lang="en-US" altLang="ko-KR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도 가능합니다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CONTESTS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JBNUPC, 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역량인증제 등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대회 진행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을 위한 탭입니다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역할만 다를 뿐</a:t>
            </a: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en-US" altLang="ko-KR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ASSIGNMENTS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기능은 동일합니다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PROBLEMS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DB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에 저장되어 있는 </a:t>
            </a:r>
            <a:r>
              <a:rPr lang="ko-KR" altLang="en-US" sz="1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모든 문제 리스트를 확인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할 수 있습니다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필터를 통해</a:t>
            </a: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과목</a:t>
            </a:r>
            <a:r>
              <a:rPr lang="en-US" altLang="ko-KR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</a:t>
            </a: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교재별 문제를 확인하여 과제 및 시험 출제에 활용할 수 있습니다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USERS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사용자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1714500" lvl="3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현재 가입되어 있는 모든 사용자 정보를 확인할 수 있습니다</a:t>
            </a:r>
            <a:endParaRPr lang="en-US" altLang="ko-KR" sz="1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6B3F755-211A-8C53-0048-E802B53AE27E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4DEF27-C5B6-6EBA-F490-596B9A51EDDC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D75820A-26E2-8987-7CE5-3355149A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0" t="515" r="44168" b="94940"/>
          <a:stretch/>
        </p:blipFill>
        <p:spPr>
          <a:xfrm>
            <a:off x="2750592" y="919918"/>
            <a:ext cx="6722409" cy="36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946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0EBF-0E0A-C1EE-54C0-810A4547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0506B-F6EF-1A85-8E97-4574A4B3D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D472A-47B4-92A1-FFC8-586CE2BB8615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70DE97B4-0331-4EAF-C24B-45D93E959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개요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및 시험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(ASSIGNMENTS)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(CONTESTS)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는 기능적으로 동일합니다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 </a:t>
            </a:r>
            <a:endParaRPr lang="en-US" altLang="ko-KR" dirty="0">
              <a:solidFill>
                <a:srgbClr val="FF0000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B4A784A-54AD-2D17-811A-9DD85B0B6311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EF7AC5-2536-51F6-83FB-597055844D8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D6B25F2-88D5-5A7E-47F9-EF701320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1" y="2422726"/>
            <a:ext cx="5226507" cy="3875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7ADCAA6-9528-B832-6CBB-0981D810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66" y="2439224"/>
            <a:ext cx="5229080" cy="2368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D86A656-73A6-40D3-260B-024F45387A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0" t="515" r="44168" b="94940"/>
          <a:stretch/>
        </p:blipFill>
        <p:spPr>
          <a:xfrm>
            <a:off x="2750592" y="1931196"/>
            <a:ext cx="6722409" cy="36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4445A6-62EA-9EB2-CB1F-C0177434DAD6}"/>
              </a:ext>
            </a:extLst>
          </p:cNvPr>
          <p:cNvGrpSpPr/>
          <p:nvPr/>
        </p:nvGrpSpPr>
        <p:grpSpPr>
          <a:xfrm>
            <a:off x="5700409" y="1881678"/>
            <a:ext cx="1915200" cy="713160"/>
            <a:chOff x="5700409" y="1881678"/>
            <a:chExt cx="1915200" cy="713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7965827-3C01-E8B4-32A1-5983C6D93873}"/>
                    </a:ext>
                  </a:extLst>
                </p14:cNvPr>
                <p14:cNvContentPartPr/>
                <p14:nvPr/>
              </p14:nvContentPartPr>
              <p14:xfrm>
                <a:off x="5700409" y="1881678"/>
                <a:ext cx="1023480" cy="388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7965827-3C01-E8B4-32A1-5983C6D938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2769" y="1863678"/>
                  <a:ext cx="10591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72E8D64-E3FB-DE7E-CE21-4F150751E411}"/>
                    </a:ext>
                  </a:extLst>
                </p14:cNvPr>
                <p14:cNvContentPartPr/>
                <p14:nvPr/>
              </p14:nvContentPartPr>
              <p14:xfrm>
                <a:off x="6594289" y="2226558"/>
                <a:ext cx="882720" cy="248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72E8D64-E3FB-DE7E-CE21-4F150751E4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6289" y="2208558"/>
                  <a:ext cx="918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E6ADB34-6E2F-783A-1B25-F5C827512600}"/>
                    </a:ext>
                  </a:extLst>
                </p14:cNvPr>
                <p14:cNvContentPartPr/>
                <p14:nvPr/>
              </p14:nvContentPartPr>
              <p14:xfrm>
                <a:off x="7333729" y="2377398"/>
                <a:ext cx="281880" cy="217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E6ADB34-6E2F-783A-1B25-F5C8275126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6089" y="2359398"/>
                  <a:ext cx="3175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074AE6-7086-9885-AD67-4756934FE32E}"/>
              </a:ext>
            </a:extLst>
          </p:cNvPr>
          <p:cNvGrpSpPr/>
          <p:nvPr/>
        </p:nvGrpSpPr>
        <p:grpSpPr>
          <a:xfrm>
            <a:off x="4280209" y="1858998"/>
            <a:ext cx="1335960" cy="908640"/>
            <a:chOff x="4280209" y="1858998"/>
            <a:chExt cx="1335960" cy="90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E709A24-DCD4-C00F-2230-D3662ACEEB60}"/>
                    </a:ext>
                  </a:extLst>
                </p14:cNvPr>
                <p14:cNvContentPartPr/>
                <p14:nvPr/>
              </p14:nvContentPartPr>
              <p14:xfrm>
                <a:off x="4280209" y="1858998"/>
                <a:ext cx="1335960" cy="477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E709A24-DCD4-C00F-2230-D3662ACEEB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71569" y="1850358"/>
                  <a:ext cx="1353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70DCE15-F975-6078-82E4-B3F3CBB99741}"/>
                    </a:ext>
                  </a:extLst>
                </p14:cNvPr>
                <p14:cNvContentPartPr/>
                <p14:nvPr/>
              </p14:nvContentPartPr>
              <p14:xfrm>
                <a:off x="4383529" y="2377398"/>
                <a:ext cx="220680" cy="320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70DCE15-F975-6078-82E4-B3F3CBB997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4889" y="2368398"/>
                  <a:ext cx="238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D5C0DF1-B286-9B7D-6D42-C837C8A9C9E1}"/>
                    </a:ext>
                  </a:extLst>
                </p14:cNvPr>
                <p14:cNvContentPartPr/>
                <p14:nvPr/>
              </p14:nvContentPartPr>
              <p14:xfrm>
                <a:off x="4292089" y="2656398"/>
                <a:ext cx="221400" cy="111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D5C0DF1-B286-9B7D-6D42-C837C8A9C9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83089" y="2647758"/>
                  <a:ext cx="23904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248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60E7-3B13-DAAE-8C8B-AABCA05D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511EA-0768-7425-A37D-4F1EAA162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2FC61-7373-5733-7650-0FAF2D5943A8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30F26FFA-C1D9-31D6-CCCE-B85EAA7A1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en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ASSIGNMENTS</a:t>
            </a:r>
            <a:r>
              <a:rPr lang="en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과제 및 시험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강의에서 사용하는 과제 및 시험 목록입니다</a:t>
            </a:r>
            <a:endParaRPr lang="en-US" altLang="ko-KR" strike="sngStrike" dirty="0">
              <a:solidFill>
                <a:srgbClr val="FF0000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개설한 과제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진행 중인 과제 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진행 예정 과제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및 </a:t>
            </a:r>
            <a:r>
              <a:rPr lang="ko-KR" altLang="en-US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종료된 과제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나뉘어져 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과목별로 필터링 할 수 있습니다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239FFA-C6B8-A784-B7CD-998AFD3AA2F7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C96262-4F05-9569-EBEE-14D87629166A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E330620-6634-2891-A658-5DEBAE4E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35" y="2846231"/>
            <a:ext cx="4837531" cy="3395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7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5D08-8DD4-D8F4-B8C3-74E135AD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E0C0-8539-391F-B06C-6BB437B3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041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(1) </a:t>
            </a:r>
            <a:r>
              <a:rPr kumimoji="1" lang="ko-KR" altLang="en-US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기본 정보</a:t>
            </a:r>
            <a:r>
              <a:rPr kumimoji="1" lang="en-US" altLang="ko-KR" sz="3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유저 페이지</a:t>
            </a:r>
            <a:endParaRPr kumimoji="1" lang="ko-KR" altLang="en-US" sz="3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2396E-5237-FA63-6324-9ACE40B6F158}"/>
              </a:ext>
            </a:extLst>
          </p:cNvPr>
          <p:cNvSpPr txBox="1"/>
          <p:nvPr/>
        </p:nvSpPr>
        <p:spPr>
          <a:xfrm>
            <a:off x="3958683" y="5698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1C4A7F3-BDC5-54BE-5D2B-1E9C4AEA8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839322"/>
            <a:ext cx="11461596" cy="5402687"/>
          </a:xfrm>
        </p:spPr>
        <p:txBody>
          <a:bodyPr/>
          <a:lstStyle/>
          <a:p>
            <a:pPr marL="342900" indent="-342900" algn="l">
              <a:lnSpc>
                <a:spcPct val="120000"/>
              </a:lnSpc>
              <a:buFont typeface="Wingdings" pitchFamily="2" charset="2"/>
              <a:buChar char="l"/>
            </a:pPr>
            <a:r>
              <a:rPr lang="en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CONTESTS</a:t>
            </a:r>
            <a:r>
              <a:rPr lang="en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(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대회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학과 및 기관에서 주최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주관하는 대회 목록입니다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1257300" lvl="2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주로 학과 및 기관 혹은 동아리에서 </a:t>
            </a: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인증제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시험 및 대회를 위해 사용할 기능입니다 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800100" lvl="1" indent="-342900" algn="l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개설한 대회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진행 중인 대회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/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진행 예정 대회 및 종료된 대회로 나뉘어져 있습니다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060FE2F-8013-2471-D7DE-E1473854FD7D}"/>
              </a:ext>
            </a:extLst>
          </p:cNvPr>
          <p:cNvCxnSpPr>
            <a:cxnSpLocks/>
          </p:cNvCxnSpPr>
          <p:nvPr/>
        </p:nvCxnSpPr>
        <p:spPr>
          <a:xfrm>
            <a:off x="135673" y="669267"/>
            <a:ext cx="11920653" cy="11152"/>
          </a:xfrm>
          <a:prstGeom prst="line">
            <a:avLst/>
          </a:prstGeom>
          <a:ln w="63500">
            <a:solidFill>
              <a:srgbClr val="0078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625DB9-19AF-9F1D-AA1B-D0C8302449B2}"/>
              </a:ext>
            </a:extLst>
          </p:cNvPr>
          <p:cNvSpPr/>
          <p:nvPr/>
        </p:nvSpPr>
        <p:spPr>
          <a:xfrm>
            <a:off x="0" y="6445405"/>
            <a:ext cx="12192000" cy="412595"/>
          </a:xfrm>
          <a:prstGeom prst="rect">
            <a:avLst/>
          </a:prstGeom>
          <a:solidFill>
            <a:srgbClr val="007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A049691-BE8C-CC77-1484-210D7FA0A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30" y="3212970"/>
            <a:ext cx="6120035" cy="3029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05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1188</Words>
  <Application>Microsoft Office PowerPoint</Application>
  <PresentationFormat>와이드스크린</PresentationFormat>
  <Paragraphs>177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 SD Gothic Neo</vt:lpstr>
      <vt:lpstr>NanumBarunGothicOTF</vt:lpstr>
      <vt:lpstr>나눔바른고딕OTF Light</vt:lpstr>
      <vt:lpstr>맑은 고딕</vt:lpstr>
      <vt:lpstr>Arial</vt:lpstr>
      <vt:lpstr>Wingdings</vt:lpstr>
      <vt:lpstr>Office 테마</vt:lpstr>
      <vt:lpstr>Litmus (리트머스)</vt:lpstr>
      <vt:lpstr> Index</vt:lpstr>
      <vt:lpstr>1. Litmus 소개</vt:lpstr>
      <vt:lpstr> (1) Litmus 소개</vt:lpstr>
      <vt:lpstr> (1) 기본 정보</vt:lpstr>
      <vt:lpstr> (1) 기본 정보–유저 페이지</vt:lpstr>
      <vt:lpstr> (1) 기본 정보–유저 페이지</vt:lpstr>
      <vt:lpstr> (1) 기본 정보–유저 페이지</vt:lpstr>
      <vt:lpstr> (1) 기본 정보–유저 페이지</vt:lpstr>
      <vt:lpstr> (1) 기본 정보–유저 페이지</vt:lpstr>
      <vt:lpstr> (1) 기본 정보–유저 페이지</vt:lpstr>
      <vt:lpstr> (1) 기본 정보–관리자 페이지</vt:lpstr>
      <vt:lpstr> (1) 기본 정보–관리자 페이지</vt:lpstr>
      <vt:lpstr> (1) 기본 정보–관리자 페이지</vt:lpstr>
      <vt:lpstr> (1) 기본 정보–관리자 페이지</vt:lpstr>
      <vt:lpstr>2. 회원가입 / 로그인</vt:lpstr>
      <vt:lpstr> (2) 회원가입 / 로그인</vt:lpstr>
      <vt:lpstr> (2) 회원가입 / 로그인</vt:lpstr>
      <vt:lpstr>3. 과제 / 대회 확인 및 개설</vt:lpstr>
      <vt:lpstr> (3) 과제 / 대회 확인 및 개설</vt:lpstr>
      <vt:lpstr> (3) 과제 / 대회 확인 및 개설</vt:lpstr>
      <vt:lpstr> (3) 과제 / 대회 확인 및 개설</vt:lpstr>
      <vt:lpstr> (3) 과제 / 대회 확인 및 개설</vt:lpstr>
      <vt:lpstr>4. 문제 선택 및 읽기</vt:lpstr>
      <vt:lpstr> (4) 문제 선택 및 읽기</vt:lpstr>
      <vt:lpstr>5. 과제 / 대회 진행</vt:lpstr>
      <vt:lpstr> (5) 과제 / 대회 진행</vt:lpstr>
      <vt:lpstr>5. 과제 / 대회 결과 확인</vt:lpstr>
      <vt:lpstr> (5) 과제 / 대회 결과 확인</vt:lpstr>
      <vt:lpstr> (5) 과제 / 대회 결과 확인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소부승</dc:creator>
  <cp:lastModifiedBy>소부승</cp:lastModifiedBy>
  <cp:revision>257</cp:revision>
  <dcterms:created xsi:type="dcterms:W3CDTF">2024-08-24T16:37:29Z</dcterms:created>
  <dcterms:modified xsi:type="dcterms:W3CDTF">2024-09-04T06:50:53Z</dcterms:modified>
</cp:coreProperties>
</file>